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64" r:id="rId6"/>
    <p:sldId id="266" r:id="rId7"/>
    <p:sldId id="260" r:id="rId8"/>
    <p:sldId id="259" r:id="rId9"/>
    <p:sldId id="263" r:id="rId10"/>
    <p:sldId id="262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500" autoAdjust="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eda.net/laukaa/s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imetostay.fi" TargetMode="External"/><Relationship Id="rId7" Type="http://schemas.openxmlformats.org/officeDocument/2006/relationships/image" Target="../media/image17.jpeg"/><Relationship Id="rId2" Type="http://schemas.openxmlformats.org/officeDocument/2006/relationships/hyperlink" Target="tel:+358%201454%207739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0C1015-0FA9-4C1F-9855-A01353188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144" y="226243"/>
            <a:ext cx="10689996" cy="587289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Előzetes tájékoztató</a:t>
            </a:r>
            <a:br>
              <a:rPr lang="hu-HU" sz="3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hu-HU" sz="3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3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- 2024-1-HU01-KA122-SCH-000221911</a:t>
            </a:r>
            <a:br>
              <a:rPr lang="hu-HU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 európai bizottság és a </a:t>
            </a:r>
            <a:r>
              <a:rPr lang="hu-HU" sz="36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tempus</a:t>
            </a:r>
            <a:r>
              <a:rPr lang="hu-HU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közalapítvány támogatásával</a:t>
            </a:r>
            <a:br>
              <a:rPr lang="hu-HU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hu-HU" sz="3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3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ERASMUS+ diákmobilitás – Finnország, </a:t>
            </a:r>
            <a:r>
              <a:rPr lang="hu-HU" sz="36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Jyväskylä</a:t>
            </a:r>
            <a:r>
              <a:rPr lang="hu-HU" sz="3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36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Laukaa</a:t>
            </a:r>
            <a:br>
              <a:rPr lang="hu-HU" sz="3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hu-HU" sz="3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3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2025. március 30 – április 6.</a:t>
            </a:r>
            <a:b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u-HU" sz="3600" dirty="0"/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E1894B2D-90E8-468E-90CF-3796C4BD3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3270"/>
            <a:ext cx="3323222" cy="282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FDC240E-1E2C-49F5-92B7-1024223B5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025" y="0"/>
            <a:ext cx="3179975" cy="75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82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D1AA1B-1916-44A8-AED4-888E69622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26571"/>
            <a:ext cx="10364451" cy="1277559"/>
          </a:xfrm>
        </p:spPr>
        <p:txBody>
          <a:bodyPr/>
          <a:lstStyle/>
          <a:p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kötelezettségek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36593C-9DD3-426E-9E36-92BDFB1AA4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04130"/>
            <a:ext cx="10363826" cy="4833258"/>
          </a:xfrm>
        </p:spPr>
        <p:txBody>
          <a:bodyPr>
            <a:normAutofit/>
          </a:bodyPr>
          <a:lstStyle/>
          <a:p>
            <a:endParaRPr lang="hu-HU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 ösztöndíj szerződésben vállaltak (Aláírást követően lépnek életbe)  </a:t>
            </a:r>
            <a:r>
              <a:rPr lang="hu-HU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felelősség</a:t>
            </a:r>
          </a:p>
          <a:p>
            <a:pPr algn="ctr"/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Munkanapló készítése (A program során)</a:t>
            </a:r>
          </a:p>
          <a:p>
            <a:pPr algn="ctr"/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Prezentáció összeállítása és előadása (itthoni feladat) </a:t>
            </a:r>
          </a:p>
          <a:p>
            <a:endParaRPr lang="hu-HU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hu-HU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u-HU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Tapasztalatokat, élményeket gyűjteni és egészségben hazajönni </a:t>
            </a:r>
            <a:r>
              <a:rPr lang="hu-HU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 </a:t>
            </a:r>
            <a:endParaRPr lang="hu-HU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0A4E0E1-EDB8-4201-8D98-C344609AC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025" y="0"/>
            <a:ext cx="3179975" cy="75830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6E92E2DB-9AE0-4990-ABC3-77134B62B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6392">
            <a:off x="9577041" y="3394592"/>
            <a:ext cx="2144311" cy="214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3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9983C7-CC2D-487E-8A8F-73679FC9E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Köszönöm a megtisztelő figyelmet!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7B809F1-CEC8-49BD-A163-154D9B9734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7239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u-HU" sz="3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Minden résztvevőnek balesetmentes </a:t>
            </a:r>
          </a:p>
          <a:p>
            <a:pPr marL="0" indent="0" algn="ctr">
              <a:buNone/>
            </a:pPr>
            <a:r>
              <a:rPr lang="hu-HU" sz="3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és élményekben gazdag utazást kívánok!</a:t>
            </a:r>
          </a:p>
          <a:p>
            <a:pPr marL="0" indent="0">
              <a:buNone/>
            </a:pPr>
            <a:endParaRPr lang="hu-HU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u-HU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3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Békés, 2025. február 17.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hu-HU" sz="3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Vargáné tuska </a:t>
            </a:r>
            <a:r>
              <a:rPr lang="hu-HU" sz="31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anita</a:t>
            </a:r>
            <a:r>
              <a:rPr lang="hu-HU" sz="3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1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adrien</a:t>
            </a:r>
            <a:endParaRPr lang="hu-HU" sz="31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                 Projekt koordinátor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                        +30 30 547 0166</a:t>
            </a:r>
          </a:p>
          <a:p>
            <a:pPr marL="0" indent="0">
              <a:buNone/>
            </a:pPr>
            <a:r>
              <a:rPr lang="hu-HU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varganetuskaanitaadrien@gmail.com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7F4B285-05CC-4B1A-A1F1-DFBD66EB5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025" y="0"/>
            <a:ext cx="3179975" cy="75830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696960DB-794A-49E7-B15D-E9A30D438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383" y="3799002"/>
            <a:ext cx="3322608" cy="292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9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E1721F-E81D-43F4-8781-F5DFF9BEE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Amiről szó lesz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FA7667B-2B6F-437F-9E80-B2AD572D8B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finnországi program résztvevői</a:t>
            </a:r>
          </a:p>
          <a:p>
            <a:pPr marL="0" indent="0" algn="ctr">
              <a:buNone/>
            </a:pPr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Tevékenységek</a:t>
            </a:r>
          </a:p>
          <a:p>
            <a:pPr marL="0" indent="0" algn="ctr">
              <a:buNone/>
            </a:pPr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Szállás és fogadó iskola</a:t>
            </a:r>
          </a:p>
          <a:p>
            <a:pPr marL="0" indent="0" algn="ctr">
              <a:buNone/>
            </a:pPr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étkezés</a:t>
            </a:r>
          </a:p>
          <a:p>
            <a:pPr marL="0" indent="0" algn="ctr">
              <a:buNone/>
            </a:pPr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utazás</a:t>
            </a:r>
          </a:p>
          <a:p>
            <a:pPr marL="0" indent="0" algn="ctr">
              <a:buNone/>
            </a:pPr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Költségek</a:t>
            </a:r>
          </a:p>
          <a:p>
            <a:pPr marL="0" indent="0" algn="ctr">
              <a:buNone/>
            </a:pPr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Amiről tudnunk kell</a:t>
            </a:r>
          </a:p>
          <a:p>
            <a:pPr marL="0" indent="0" algn="ctr">
              <a:buNone/>
            </a:pPr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kötelezettségek</a:t>
            </a:r>
          </a:p>
          <a:p>
            <a:endParaRPr lang="hu-HU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3E5BE98-1754-46C5-8A38-F7C6D05C9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025" y="0"/>
            <a:ext cx="3179975" cy="75830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6C74022D-51EB-40EA-89CF-B2CBE18C5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114" y="959709"/>
            <a:ext cx="2257425" cy="202882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67EEF60-8701-4891-8789-007DE9AC4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68" y="3035058"/>
            <a:ext cx="2619375" cy="174307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77A05EE8-F9DC-4B04-BB8D-EDE18F52A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8566" y="1291983"/>
            <a:ext cx="2619375" cy="1743075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5DF3C9F-3235-4752-967C-0193AFCE24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613" y="4824658"/>
            <a:ext cx="2638425" cy="173355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0F6DB6E7-15AD-4CDA-88FA-A8FDB47816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2511" y="3174674"/>
            <a:ext cx="2867025" cy="159067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360D5891-3096-41DB-AB8F-C392957734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5093" y="4824658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6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CC3A13-66E2-4880-9EAD-C807FE8C1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résztvevők:</a:t>
            </a:r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16 diák, 2 kísérő tanár és </a:t>
            </a:r>
            <a:b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szakmai látogatáson résztvevő tanár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35168A-789F-4D91-8EF2-BB1B1474CB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6243" y="1961739"/>
            <a:ext cx="5576740" cy="45993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csoport – </a:t>
            </a:r>
            <a:r>
              <a:rPr lang="hu-HU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Inclusion</a:t>
            </a:r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/befogadás</a:t>
            </a:r>
          </a:p>
          <a:p>
            <a:pPr marL="0" indent="0" algn="ctr">
              <a:buNone/>
            </a:pPr>
            <a:r>
              <a:rPr lang="hu-HU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kísérő: D. Nagyné Kecskeméti Nóra</a:t>
            </a:r>
          </a:p>
          <a:p>
            <a:pPr marL="0" indent="0" algn="ctr">
              <a:buNone/>
            </a:pPr>
            <a:r>
              <a:rPr lang="hu-HU" sz="16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balogh</a:t>
            </a:r>
            <a:r>
              <a:rPr lang="hu-HU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József Mátyás</a:t>
            </a:r>
          </a:p>
          <a:p>
            <a:pPr marL="0" indent="0" algn="ctr">
              <a:buNone/>
            </a:pPr>
            <a:r>
              <a:rPr lang="hu-HU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Gecse Luca</a:t>
            </a:r>
          </a:p>
          <a:p>
            <a:pPr marL="0" indent="0" algn="ctr">
              <a:buNone/>
            </a:pPr>
            <a:r>
              <a:rPr lang="hu-HU" sz="16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Gyucha</a:t>
            </a:r>
            <a:r>
              <a:rPr lang="hu-HU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Gergő</a:t>
            </a:r>
          </a:p>
          <a:p>
            <a:pPr marL="0" indent="0" algn="ctr">
              <a:buNone/>
            </a:pPr>
            <a:r>
              <a:rPr lang="hu-HU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Nagy Natália Edit</a:t>
            </a:r>
          </a:p>
          <a:p>
            <a:pPr marL="0" indent="0" algn="ctr">
              <a:buNone/>
            </a:pPr>
            <a:r>
              <a:rPr lang="hu-HU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Nyeste András</a:t>
            </a:r>
          </a:p>
          <a:p>
            <a:pPr marL="0" indent="0" algn="ctr">
              <a:buNone/>
            </a:pPr>
            <a:r>
              <a:rPr lang="hu-HU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 Dóra</a:t>
            </a:r>
          </a:p>
          <a:p>
            <a:pPr marL="0" indent="0" algn="ctr">
              <a:buNone/>
            </a:pPr>
            <a:r>
              <a:rPr lang="hu-HU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Római </a:t>
            </a:r>
            <a:r>
              <a:rPr lang="hu-HU" sz="16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józsef</a:t>
            </a:r>
            <a:endParaRPr lang="hu-HU" sz="1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u-HU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Urbán Tamás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EDD708B-7E30-469C-AB2E-8D9611EDD9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199" y="1961740"/>
            <a:ext cx="5649013" cy="44296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csoport – </a:t>
            </a:r>
            <a:r>
              <a:rPr lang="hu-HU" sz="16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r>
              <a:rPr lang="hu-HU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/fenntarthatóság</a:t>
            </a:r>
          </a:p>
          <a:p>
            <a:pPr marL="0" indent="0" algn="ctr">
              <a:buNone/>
            </a:pPr>
            <a:r>
              <a:rPr lang="hu-HU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kísérő: Vargáné Tuska Anita Adrien</a:t>
            </a:r>
          </a:p>
          <a:p>
            <a:pPr marL="0" indent="0" algn="ctr">
              <a:buNone/>
            </a:pPr>
            <a:r>
              <a:rPr lang="hu-HU" sz="16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Balog Henrietta</a:t>
            </a:r>
            <a:endParaRPr lang="hu-HU" sz="1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u-HU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Bagdi András Botond</a:t>
            </a:r>
          </a:p>
          <a:p>
            <a:pPr marL="0" indent="0" algn="ctr">
              <a:buNone/>
            </a:pPr>
            <a:r>
              <a:rPr lang="hu-HU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Hajzer Csaba</a:t>
            </a:r>
          </a:p>
          <a:p>
            <a:pPr marL="0" indent="0" algn="ctr">
              <a:buNone/>
            </a:pPr>
            <a:r>
              <a:rPr lang="hu-HU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Fekete Bence</a:t>
            </a:r>
          </a:p>
          <a:p>
            <a:pPr marL="0" indent="0" algn="ctr">
              <a:buNone/>
            </a:pPr>
            <a:r>
              <a:rPr lang="hu-HU" sz="16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Makovei</a:t>
            </a:r>
            <a:r>
              <a:rPr lang="hu-HU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Mendel</a:t>
            </a:r>
          </a:p>
          <a:p>
            <a:pPr marL="0" indent="0" algn="ctr">
              <a:buNone/>
            </a:pPr>
            <a:r>
              <a:rPr lang="hu-HU" sz="16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Miszlai</a:t>
            </a:r>
            <a:r>
              <a:rPr lang="hu-HU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Patrik</a:t>
            </a:r>
          </a:p>
          <a:p>
            <a:pPr marL="0" indent="0" algn="ctr">
              <a:buNone/>
            </a:pPr>
            <a:r>
              <a:rPr lang="hu-HU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szabó Csaba</a:t>
            </a:r>
          </a:p>
          <a:p>
            <a:pPr marL="0" indent="0" algn="ctr">
              <a:buNone/>
            </a:pPr>
            <a:r>
              <a:rPr lang="hu-HU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Váczi Gergő</a:t>
            </a:r>
          </a:p>
          <a:p>
            <a:pPr marL="0" indent="0">
              <a:buNone/>
            </a:pPr>
            <a:endParaRPr lang="hu-HU" sz="14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9A38271-0C8A-4043-92DE-8F124B1D4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1349" y="0"/>
            <a:ext cx="2620651" cy="62492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292BDDF-0D3D-48FB-9B48-81AD48D57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859" y="3774732"/>
            <a:ext cx="2298247" cy="230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4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D353C6-396B-4CB6-8090-2CA411B2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41024"/>
            <a:ext cx="10364451" cy="1536568"/>
          </a:xfrm>
        </p:spPr>
        <p:txBody>
          <a:bodyPr>
            <a:normAutofit/>
          </a:bodyPr>
          <a:lstStyle/>
          <a:p>
            <a:r>
              <a:rPr lang="hu-HU" sz="4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Fő tevékenységeink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E8B428-062D-42C4-BD87-AC3AC90493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281288"/>
            <a:ext cx="10363826" cy="3509912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u-HU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délelőtt: iskolalátogatás (</a:t>
            </a:r>
            <a:r>
              <a:rPr lang="hu-HU" sz="2400" b="1" u="sng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https://peda.net/laukaa/sk</a:t>
            </a:r>
            <a:r>
              <a:rPr lang="hu-HU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hu-HU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aktív részvétel a tanórákon és a csoportos tevékenységekben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hu-HU" sz="19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(angol és finn nyelvű órák - mobil telefon/fordító program, 4 diák együtt)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hu-HU" sz="24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hu-HU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délután: szervezett szabadidős programok (kirándulás,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városnézés, múzeumlátogatás), szabadprogram</a:t>
            </a:r>
          </a:p>
          <a:p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BC8EE16-8800-482A-B104-C3C9D0BC7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025" y="0"/>
            <a:ext cx="3179975" cy="75830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ECFEFFC-D4DC-4023-ACC0-C30A22F43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25" y="1063146"/>
            <a:ext cx="2835308" cy="187993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7925ABC3-7396-4E87-AFFF-AFA325558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1653" y="4342370"/>
            <a:ext cx="2210193" cy="172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2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8F8A33-1EBF-4C85-B7FC-40A3356E9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066800"/>
            <a:ext cx="10364451" cy="403781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Szálláshely és a fogadó intézmény</a:t>
            </a:r>
            <a:br>
              <a:rPr lang="hu-HU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u-HU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1BC1813-A6CA-46C3-A0BF-0E32CD1D4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76820"/>
            <a:ext cx="10363826" cy="4414379"/>
          </a:xfrm>
        </p:spPr>
        <p:txBody>
          <a:bodyPr>
            <a:normAutofit fontScale="25000" lnSpcReduction="20000"/>
          </a:bodyPr>
          <a:lstStyle/>
          <a:p>
            <a:endParaRPr lang="hu-HU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8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Hoitajantie 4, 40630 </a:t>
            </a:r>
            <a:r>
              <a:rPr lang="fi-FI" sz="8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Jyväskylä</a:t>
            </a:r>
            <a:r>
              <a:rPr lang="fi-FI" sz="8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Suomi</a:t>
            </a:r>
            <a:endParaRPr lang="hu-HU" sz="8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6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+358 1454 77390</a:t>
            </a:r>
            <a:br>
              <a:rPr lang="hu-HU" sz="64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64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info@timetostay.fi</a:t>
            </a:r>
            <a:endParaRPr lang="hu-HU" sz="6400" u="sng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64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2-4 ágyas szobák</a:t>
            </a:r>
          </a:p>
          <a:p>
            <a:r>
              <a:rPr lang="hu-HU" sz="64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Külön tusolók</a:t>
            </a:r>
          </a:p>
          <a:p>
            <a:r>
              <a:rPr lang="hu-HU" sz="64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közös étkező (felszerelt konyha)</a:t>
            </a:r>
          </a:p>
          <a:p>
            <a:endParaRPr lang="hu-HU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u-HU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80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Sydän-laukaan</a:t>
            </a:r>
            <a:r>
              <a:rPr lang="hu-HU" sz="8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80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koulu</a:t>
            </a:r>
            <a:endParaRPr lang="hu-HU" sz="8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hu-HU" sz="6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saralinnatie</a:t>
            </a:r>
            <a:r>
              <a:rPr lang="hu-HU" sz="6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3, 41340 </a:t>
            </a:r>
            <a:r>
              <a:rPr lang="hu-HU" sz="6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laukaa</a:t>
            </a:r>
            <a:endParaRPr lang="hu-HU" sz="6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32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700FC0C-E35A-4122-8064-2D5212DB4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467" y="4187303"/>
            <a:ext cx="3678883" cy="244813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4A13B542-C565-4327-BAC9-A92C32C57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2025" y="0"/>
            <a:ext cx="3179975" cy="75830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27BF60E-06C4-4906-A02D-44809740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9349" y="1562070"/>
            <a:ext cx="2801708" cy="1866930"/>
          </a:xfrm>
          <a:prstGeom prst="rect">
            <a:avLst/>
          </a:prstGeom>
        </p:spPr>
      </p:pic>
      <p:pic>
        <p:nvPicPr>
          <p:cNvPr id="5122" name="Picture 2" descr="Time Hostel NOVA - sairaalan vieressä, Jyväskylä (vuoden 2025 päivitetyt  hinnat)">
            <a:extLst>
              <a:ext uri="{FF2B5EF4-FFF2-40B4-BE49-F238E27FC236}">
                <a16:creationId xmlns:a16="http://schemas.microsoft.com/office/drawing/2014/main" id="{7B38F1CA-EF82-48AF-BFB6-2E8F39C32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484" y="2398025"/>
            <a:ext cx="2682606" cy="178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436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40B776-C060-4679-A524-6E77E2EE2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étkezés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9BD82DA-E0EC-4C03-80F4-68B9E566EE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3633" y="2367092"/>
            <a:ext cx="11246177" cy="3424107"/>
          </a:xfrm>
        </p:spPr>
        <p:txBody>
          <a:bodyPr/>
          <a:lstStyle/>
          <a:p>
            <a:pPr marL="0" indent="0">
              <a:buNone/>
            </a:pPr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Napi háromszori étkezés:</a:t>
            </a:r>
          </a:p>
          <a:p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Reggeli a </a:t>
            </a:r>
            <a:r>
              <a:rPr lang="hu-HU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hostelben</a:t>
            </a:r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(közös)</a:t>
            </a:r>
          </a:p>
          <a:p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(Korai) Ebéd a fogadó iskola ebédlőjében</a:t>
            </a:r>
          </a:p>
          <a:p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Vacsora a </a:t>
            </a:r>
            <a:r>
              <a:rPr lang="hu-HU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hostelben</a:t>
            </a:r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(közös)</a:t>
            </a:r>
          </a:p>
          <a:p>
            <a:pPr marL="0" indent="0">
              <a:buNone/>
            </a:pPr>
            <a:endParaRPr lang="hu-HU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 </a:t>
            </a:r>
            <a:r>
              <a:rPr lang="hu-HU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éhesebbek</a:t>
            </a:r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hozhatnak egy kevés hazait (pl. kolbászt), ha belefér a bőröndbe </a:t>
            </a:r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 </a:t>
            </a:r>
            <a:endParaRPr lang="hu-HU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és lesz lehetőség boltban vásárolni is.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0649144-F478-4DD7-B180-C88E55555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025" y="0"/>
            <a:ext cx="3179975" cy="75830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324B840-FECC-4E09-8DED-EC0911A5D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474" y="1914073"/>
            <a:ext cx="2560998" cy="25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20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AF6CE5-4BB7-4495-95A9-2C06D8794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Utazással kapcsolatos tudnivalók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187D97E-C025-4601-AD69-18D93589EA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72344"/>
            <a:ext cx="10363826" cy="3918856"/>
          </a:xfrm>
        </p:spPr>
        <p:txBody>
          <a:bodyPr/>
          <a:lstStyle/>
          <a:p>
            <a:pPr lvl="0"/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Békés - Budapest – békés - iskolánk autóbusza (intézményi támogatás)</a:t>
            </a:r>
          </a:p>
          <a:p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Budapest - Helsinki – repülő  (békés </a:t>
            </a:r>
            <a:r>
              <a:rPr lang="hu-HU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tourist</a:t>
            </a:r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csoportos jegy/pályázati támogatás)</a:t>
            </a:r>
          </a:p>
          <a:p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Helsinki - </a:t>
            </a:r>
            <a:r>
              <a:rPr lang="hu-HU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Jyväskylä</a:t>
            </a:r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vonat/</a:t>
            </a:r>
            <a:r>
              <a:rPr lang="hu-HU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Jyväskylä</a:t>
            </a:r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hu-HU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Laukaa</a:t>
            </a:r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autóbusz (pályázati támogatás)</a:t>
            </a:r>
          </a:p>
          <a:p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Poggyász (23 kg – csomagtér, 8 kg - kézipoggyász)</a:t>
            </a:r>
          </a:p>
          <a:p>
            <a:endParaRPr lang="hu-HU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B5785AA-B3C8-4E5C-BA6F-81C4ADAF6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46" y="3924053"/>
            <a:ext cx="2543175" cy="180022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685E4AA-18B9-41D5-891B-C364425CB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440" y="4536403"/>
            <a:ext cx="2428875" cy="187642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97D0542-5EDB-4270-821D-73F02C290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634" y="3885952"/>
            <a:ext cx="3329143" cy="187642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65CEFE6-ACA4-4628-9764-CDA428ABA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2025" y="0"/>
            <a:ext cx="3179975" cy="75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83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80D2D4-36E7-4118-A39E-0952FCF77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58302"/>
          </a:xfrm>
        </p:spPr>
        <p:txBody>
          <a:bodyPr/>
          <a:lstStyle/>
          <a:p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költségek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D6464A9-4786-4053-89A6-30D7A450F7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45996"/>
            <a:ext cx="10363826" cy="4245203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hu-HU" sz="2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egyéni ösztöndíj szerződést kötünk minden kiutazóval (Diák/977 €)</a:t>
            </a:r>
            <a:endParaRPr lang="hu-HU" sz="2600" b="1" u="sng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309€ - utazási támogatás, 568 € (71 €/nap/fő) - egyéni támogatás (szállás, étkezés), 100 € - szervezési díj </a:t>
            </a: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(mindezeket szolgáltatásként nyújtja az iskola)</a:t>
            </a: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hu-HU" sz="1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u-HU" sz="21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amit a partnerünk (</a:t>
            </a:r>
            <a:r>
              <a:rPr lang="hu-HU" sz="21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experience</a:t>
            </a:r>
            <a:r>
              <a:rPr lang="hu-HU" sz="21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workshop) biztosít: napi háromszori étkezés, iskolai és szabadidős programok (szolgáltatásként az iskola fizeti a résztvevőknek)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u-HU" sz="21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amit nekünk kell rendezni: repülőjegyek, vonatjegyek, szállás (az iskola szolgáltatásként fizeti a résztvevőknek)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u-HU" sz="21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egyénileg kell fizetni, de csoportosan intézzük: biztosítás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u-HU" sz="21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Egyénileg kell intézni: EU egészségbiztosítási kártya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hu-HU" sz="21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költőpénz egyénileg (készpénz, kártya)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C0040AF-930C-43A8-AEC5-121191594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025" y="0"/>
            <a:ext cx="3179975" cy="75830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D481FB4-1981-4BD3-8174-6C3000B64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631" y="4304162"/>
            <a:ext cx="2905125" cy="157162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ECB4D74-E0C9-492D-B46F-2D445E4EE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828" y="4742162"/>
            <a:ext cx="2905125" cy="15784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6EFB10B-E190-496B-9F5B-B45E91101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025" y="5193727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8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97EB9B-F1C9-4D1C-A0A2-5B922AD0A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00605"/>
          </a:xfrm>
        </p:spPr>
        <p:txBody>
          <a:bodyPr/>
          <a:lstStyle/>
          <a:p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Néhány fontos tudnivaló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0E96AB-32ED-43B6-98BA-9B2E1D4CED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49691"/>
            <a:ext cx="10363826" cy="4589791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Személyi igazolvány (érvényesség)</a:t>
            </a:r>
          </a:p>
          <a:p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Európai egészségbiztosítási kártya</a:t>
            </a:r>
          </a:p>
          <a:p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Szülői hozzájáruló nyilatkozat külföldi utazáshoz</a:t>
            </a:r>
          </a:p>
          <a:p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Jegyzetfüzet, akár laptop is hozható - a feladatokat a nap végén elektronikusan rögzítjük (képek, tapasztalatok – </a:t>
            </a:r>
            <a:r>
              <a:rPr lang="hu-HU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padlet</a:t>
            </a:r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hu-HU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</a:t>
            </a:r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drive/</a:t>
            </a:r>
            <a:r>
              <a:rPr lang="hu-HU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Teams</a:t>
            </a:r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…)</a:t>
            </a:r>
          </a:p>
          <a:p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Gyógyszerek (fejfájás, torokfájás …)</a:t>
            </a:r>
          </a:p>
          <a:p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Gyógyszerérzékenység</a:t>
            </a:r>
          </a:p>
          <a:p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Ételallergia (lisztérzékenység, laktózintolarencia …)</a:t>
            </a:r>
          </a:p>
          <a:p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amiről a csoportvezetőnek tudnia kell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143039A-3BA2-4EC2-BF93-1939C993A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025" y="0"/>
            <a:ext cx="3179975" cy="75830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3F9C29E-D54B-43EF-8668-1E86CC9B3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731" y="4153659"/>
            <a:ext cx="3296869" cy="185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55954"/>
      </p:ext>
    </p:extLst>
  </p:cSld>
  <p:clrMapOvr>
    <a:masterClrMapping/>
  </p:clrMapOvr>
</p:sld>
</file>

<file path=ppt/theme/theme1.xml><?xml version="1.0" encoding="utf-8"?>
<a:theme xmlns:a="http://schemas.openxmlformats.org/drawingml/2006/main" name="Cseppecske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TM04033925[[fn=Cseppecske]]</Template>
  <TotalTime>1892</TotalTime>
  <Words>595</Words>
  <Application>Microsoft Office PowerPoint</Application>
  <PresentationFormat>Szélesvásznú</PresentationFormat>
  <Paragraphs>105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Tw Cen MT</vt:lpstr>
      <vt:lpstr>Wingdings</vt:lpstr>
      <vt:lpstr>Cseppecske</vt:lpstr>
      <vt:lpstr>Előzetes tájékoztató  Project - 2024-1-HU01-KA122-SCH-000221911 az európai bizottság és a tempus közalapítvány támogatásával  ERASMUS+ diákmobilitás – Finnország, Jyväskylä, Laukaa  2025. március 30 – április 6. </vt:lpstr>
      <vt:lpstr>Amiről szó lesz</vt:lpstr>
      <vt:lpstr>résztvevők: 16 diák, 2 kísérő tanár és  3 szakmai látogatáson résztvevő tanár </vt:lpstr>
      <vt:lpstr>Fő tevékenységeink </vt:lpstr>
      <vt:lpstr>Szálláshely és a fogadó intézmény </vt:lpstr>
      <vt:lpstr>étkezés</vt:lpstr>
      <vt:lpstr>Utazással kapcsolatos tudnivalók</vt:lpstr>
      <vt:lpstr>költségek</vt:lpstr>
      <vt:lpstr>Néhány fontos tudnivaló</vt:lpstr>
      <vt:lpstr>kötelezettségek</vt:lpstr>
      <vt:lpstr>Köszönöm a megtisztelő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Előzetes tájékoztató  ERASMUS+ diákmobilitás – Finnország, Jyväskylä, Laukaa</dc:title>
  <dc:creator>Magvető 2019_1</dc:creator>
  <cp:lastModifiedBy>Magvető 2019_1</cp:lastModifiedBy>
  <cp:revision>45</cp:revision>
  <dcterms:created xsi:type="dcterms:W3CDTF">2025-02-08T16:04:31Z</dcterms:created>
  <dcterms:modified xsi:type="dcterms:W3CDTF">2025-02-23T16:22:51Z</dcterms:modified>
</cp:coreProperties>
</file>