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</p:sldIdLst>
  <p:sldSz cx="12192000" cy="6858000"/>
  <p:notesSz cx="6858000" cy="9144000"/>
  <p:photoAlbum layout="2pic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08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551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9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023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791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60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1443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26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02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814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730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920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4391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991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4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666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13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762F49-570E-4982-84E8-ED3F869817D9}" type="datetimeFigureOut">
              <a:rPr lang="hu-HU" smtClean="0"/>
              <a:t>2026. 06. 10.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16695B-F1AF-410B-9611-EB896F000AA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954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image" Target="../media/image269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7D9295-CC93-4651-BDF8-67A7929DF4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Fotópályázat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0A40BF4-F6DB-4A9C-AF1C-36C39D145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szerző</a:t>
            </a:r>
            <a:r>
              <a:rPr lang="hu-HU"/>
              <a:t>: REFI BÉKÉS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9206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_9Mg2Myu">
            <a:extLst>
              <a:ext uri="{FF2B5EF4-FFF2-40B4-BE49-F238E27FC236}">
                <a16:creationId xmlns:a16="http://schemas.microsoft.com/office/drawing/2014/main" id="{5F91CCE8-EFB4-491F-9B54-2B110875F6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_64ugNoS">
            <a:extLst>
              <a:ext uri="{FF2B5EF4-FFF2-40B4-BE49-F238E27FC236}">
                <a16:creationId xmlns:a16="http://schemas.microsoft.com/office/drawing/2014/main" id="{11BA4722-2D7D-4E3B-8EF3-E8F5060A3E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9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_Aw7J03K">
            <a:extLst>
              <a:ext uri="{FF2B5EF4-FFF2-40B4-BE49-F238E27FC236}">
                <a16:creationId xmlns:a16="http://schemas.microsoft.com/office/drawing/2014/main" id="{A85634BC-2F31-46A2-909D-E343CEE1CE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_Hl6Beou">
            <a:extLst>
              <a:ext uri="{FF2B5EF4-FFF2-40B4-BE49-F238E27FC236}">
                <a16:creationId xmlns:a16="http://schemas.microsoft.com/office/drawing/2014/main" id="{7EB70EB1-1F03-4759-AC70-57FE52C6F5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5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0D_5aIpQ">
            <a:extLst>
              <a:ext uri="{FF2B5EF4-FFF2-40B4-BE49-F238E27FC236}">
                <a16:creationId xmlns:a16="http://schemas.microsoft.com/office/drawing/2014/main" id="{4BA8C7C0-8087-4CF1-82B7-F0556F9E02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0QyOBqxj">
            <a:extLst>
              <a:ext uri="{FF2B5EF4-FFF2-40B4-BE49-F238E27FC236}">
                <a16:creationId xmlns:a16="http://schemas.microsoft.com/office/drawing/2014/main" id="{6ED74B99-CD58-47AF-8232-F67E09AFA1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79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1mhGU-tZ">
            <a:extLst>
              <a:ext uri="{FF2B5EF4-FFF2-40B4-BE49-F238E27FC236}">
                <a16:creationId xmlns:a16="http://schemas.microsoft.com/office/drawing/2014/main" id="{D0D93DE5-F627-4272-966A-B8DF2B63CB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2b_4uWtb">
            <a:extLst>
              <a:ext uri="{FF2B5EF4-FFF2-40B4-BE49-F238E27FC236}">
                <a16:creationId xmlns:a16="http://schemas.microsoft.com/office/drawing/2014/main" id="{DB87E144-3121-47D2-9190-7F37442233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63" y="457200"/>
            <a:ext cx="334327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82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2Etm373Z">
            <a:extLst>
              <a:ext uri="{FF2B5EF4-FFF2-40B4-BE49-F238E27FC236}">
                <a16:creationId xmlns:a16="http://schemas.microsoft.com/office/drawing/2014/main" id="{6EF2736A-F76D-4633-9814-677B483603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2EU_Ycos">
            <a:extLst>
              <a:ext uri="{FF2B5EF4-FFF2-40B4-BE49-F238E27FC236}">
                <a16:creationId xmlns:a16="http://schemas.microsoft.com/office/drawing/2014/main" id="{5F0649D2-B226-4E81-9FAE-D973C6D6DC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8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3g0in49v">
            <a:extLst>
              <a:ext uri="{FF2B5EF4-FFF2-40B4-BE49-F238E27FC236}">
                <a16:creationId xmlns:a16="http://schemas.microsoft.com/office/drawing/2014/main" id="{CCA17A6F-5B73-427E-BECE-CEF149B329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3hbwMfy7">
            <a:extLst>
              <a:ext uri="{FF2B5EF4-FFF2-40B4-BE49-F238E27FC236}">
                <a16:creationId xmlns:a16="http://schemas.microsoft.com/office/drawing/2014/main" id="{0BD8C450-EA03-4FAF-A10C-70D915D3FA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90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3IfChMo-">
            <a:extLst>
              <a:ext uri="{FF2B5EF4-FFF2-40B4-BE49-F238E27FC236}">
                <a16:creationId xmlns:a16="http://schemas.microsoft.com/office/drawing/2014/main" id="{E911E9D5-0C0E-4B92-BCA9-3CCADC7554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4hBtYkTJ">
            <a:extLst>
              <a:ext uri="{FF2B5EF4-FFF2-40B4-BE49-F238E27FC236}">
                <a16:creationId xmlns:a16="http://schemas.microsoft.com/office/drawing/2014/main" id="{55C40C65-F252-4D1F-A345-4EFEC55F9B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1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5t7I1fyz">
            <a:extLst>
              <a:ext uri="{FF2B5EF4-FFF2-40B4-BE49-F238E27FC236}">
                <a16:creationId xmlns:a16="http://schemas.microsoft.com/office/drawing/2014/main" id="{16530463-8A00-47C6-B8CD-8FFEBEAFC4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5urlKz8V">
            <a:extLst>
              <a:ext uri="{FF2B5EF4-FFF2-40B4-BE49-F238E27FC236}">
                <a16:creationId xmlns:a16="http://schemas.microsoft.com/office/drawing/2014/main" id="{A4BE4AC2-C282-4BB2-A40D-4F842170C1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05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6_0UC_W5">
            <a:extLst>
              <a:ext uri="{FF2B5EF4-FFF2-40B4-BE49-F238E27FC236}">
                <a16:creationId xmlns:a16="http://schemas.microsoft.com/office/drawing/2014/main" id="{0FE8182C-A066-4351-9A0C-0672345481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6NOhiksW">
            <a:extLst>
              <a:ext uri="{FF2B5EF4-FFF2-40B4-BE49-F238E27FC236}">
                <a16:creationId xmlns:a16="http://schemas.microsoft.com/office/drawing/2014/main" id="{887CE940-2CBD-4E9B-A589-BE31C147B7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8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6PbzcqE7">
            <a:extLst>
              <a:ext uri="{FF2B5EF4-FFF2-40B4-BE49-F238E27FC236}">
                <a16:creationId xmlns:a16="http://schemas.microsoft.com/office/drawing/2014/main" id="{485FCCD0-1D7F-4B2B-BC7B-99C70CC43A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6vJy7Y6R">
            <a:extLst>
              <a:ext uri="{FF2B5EF4-FFF2-40B4-BE49-F238E27FC236}">
                <a16:creationId xmlns:a16="http://schemas.microsoft.com/office/drawing/2014/main" id="{8BE56BAD-E948-4F81-AC6C-B5A0D7375B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475" y="457200"/>
            <a:ext cx="33464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16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7c93OD-T">
            <a:extLst>
              <a:ext uri="{FF2B5EF4-FFF2-40B4-BE49-F238E27FC236}">
                <a16:creationId xmlns:a16="http://schemas.microsoft.com/office/drawing/2014/main" id="{6E778385-70D6-475D-9CDD-C34C2FE6BC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7MonayI3">
            <a:extLst>
              <a:ext uri="{FF2B5EF4-FFF2-40B4-BE49-F238E27FC236}">
                <a16:creationId xmlns:a16="http://schemas.microsoft.com/office/drawing/2014/main" id="{D2734CA6-51B4-4006-B6D8-F54E4A7A68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09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8jbJ4L7g">
            <a:extLst>
              <a:ext uri="{FF2B5EF4-FFF2-40B4-BE49-F238E27FC236}">
                <a16:creationId xmlns:a16="http://schemas.microsoft.com/office/drawing/2014/main" id="{F424643A-4F17-4178-85EC-2DBAB4D962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8K-kJk83">
            <a:extLst>
              <a:ext uri="{FF2B5EF4-FFF2-40B4-BE49-F238E27FC236}">
                <a16:creationId xmlns:a16="http://schemas.microsoft.com/office/drawing/2014/main" id="{54965D8C-DF69-497A-B899-6D636A8479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07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9LSd1ELh">
            <a:extLst>
              <a:ext uri="{FF2B5EF4-FFF2-40B4-BE49-F238E27FC236}">
                <a16:creationId xmlns:a16="http://schemas.microsoft.com/office/drawing/2014/main" id="{CD41417F-FBF7-4C5B-A466-83222E96CF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9ozKIhnp">
            <a:extLst>
              <a:ext uri="{FF2B5EF4-FFF2-40B4-BE49-F238E27FC236}">
                <a16:creationId xmlns:a16="http://schemas.microsoft.com/office/drawing/2014/main" id="{5F8ADEC6-15DE-4AF4-AF84-0E76AE6EB1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25" y="457200"/>
            <a:ext cx="26733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51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30Xm8_Vl">
            <a:extLst>
              <a:ext uri="{FF2B5EF4-FFF2-40B4-BE49-F238E27FC236}">
                <a16:creationId xmlns:a16="http://schemas.microsoft.com/office/drawing/2014/main" id="{659AAC1C-6D42-44ED-9237-BD5D7E7FF2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53MK34wp">
            <a:extLst>
              <a:ext uri="{FF2B5EF4-FFF2-40B4-BE49-F238E27FC236}">
                <a16:creationId xmlns:a16="http://schemas.microsoft.com/office/drawing/2014/main" id="{56B02824-0757-426D-926E-820FC7E29B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41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53mxjstf">
            <a:extLst>
              <a:ext uri="{FF2B5EF4-FFF2-40B4-BE49-F238E27FC236}">
                <a16:creationId xmlns:a16="http://schemas.microsoft.com/office/drawing/2014/main" id="{8684A923-5D1E-447B-B52D-230F1313B1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457200"/>
            <a:ext cx="5224463" cy="5943600"/>
          </a:xfrm>
          <a:prstGeom prst="rect">
            <a:avLst/>
          </a:prstGeom>
        </p:spPr>
      </p:pic>
      <p:pic>
        <p:nvPicPr>
          <p:cNvPr id="5" name="Kép 4" descr="529dfuLD">
            <a:extLst>
              <a:ext uri="{FF2B5EF4-FFF2-40B4-BE49-F238E27FC236}">
                <a16:creationId xmlns:a16="http://schemas.microsoft.com/office/drawing/2014/main" id="{C69CD8FA-2477-4F03-8B1F-5BDF3E331A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57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_9yfVBQ">
            <a:extLst>
              <a:ext uri="{FF2B5EF4-FFF2-40B4-BE49-F238E27FC236}">
                <a16:creationId xmlns:a16="http://schemas.microsoft.com/office/drawing/2014/main" id="{8FD86E26-737C-4C8E-8AD8-B79FCAF608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a4z7aayz">
            <a:extLst>
              <a:ext uri="{FF2B5EF4-FFF2-40B4-BE49-F238E27FC236}">
                <a16:creationId xmlns:a16="http://schemas.microsoft.com/office/drawing/2014/main" id="{471CE907-5B40-4C66-996B-BECD47D6FF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05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4zS7O20">
            <a:extLst>
              <a:ext uri="{FF2B5EF4-FFF2-40B4-BE49-F238E27FC236}">
                <a16:creationId xmlns:a16="http://schemas.microsoft.com/office/drawing/2014/main" id="{E0337F96-C3FB-4D51-BA4B-E7A4077954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aadMhYEE">
            <a:extLst>
              <a:ext uri="{FF2B5EF4-FFF2-40B4-BE49-F238E27FC236}">
                <a16:creationId xmlns:a16="http://schemas.microsoft.com/office/drawing/2014/main" id="{7A0F5DE3-0BE1-49F4-A908-8CEB557421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25" y="457200"/>
            <a:ext cx="26733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0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fgL7GXK">
            <a:extLst>
              <a:ext uri="{FF2B5EF4-FFF2-40B4-BE49-F238E27FC236}">
                <a16:creationId xmlns:a16="http://schemas.microsoft.com/office/drawing/2014/main" id="{5939C1AE-EBE1-443C-9155-EB98CD0F1A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38" y="457200"/>
            <a:ext cx="2676525" cy="5943600"/>
          </a:xfrm>
          <a:prstGeom prst="rect">
            <a:avLst/>
          </a:prstGeom>
        </p:spPr>
      </p:pic>
      <p:pic>
        <p:nvPicPr>
          <p:cNvPr id="5" name="Kép 4" descr="AfV-lkLd">
            <a:extLst>
              <a:ext uri="{FF2B5EF4-FFF2-40B4-BE49-F238E27FC236}">
                <a16:creationId xmlns:a16="http://schemas.microsoft.com/office/drawing/2014/main" id="{F3A8B81D-E122-4607-A89D-05CE7859E5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38" y="457200"/>
            <a:ext cx="26765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44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GHtPxOu">
            <a:extLst>
              <a:ext uri="{FF2B5EF4-FFF2-40B4-BE49-F238E27FC236}">
                <a16:creationId xmlns:a16="http://schemas.microsoft.com/office/drawing/2014/main" id="{C0C078CF-2895-4B9F-B402-A821FFB3CC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aHDFdZ3l">
            <a:extLst>
              <a:ext uri="{FF2B5EF4-FFF2-40B4-BE49-F238E27FC236}">
                <a16:creationId xmlns:a16="http://schemas.microsoft.com/office/drawing/2014/main" id="{1CA420E7-2D22-4C67-9524-FD620BB603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457200"/>
            <a:ext cx="4475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89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IHzcSe7">
            <a:extLst>
              <a:ext uri="{FF2B5EF4-FFF2-40B4-BE49-F238E27FC236}">
                <a16:creationId xmlns:a16="http://schemas.microsoft.com/office/drawing/2014/main" id="{B0369CCB-CBA1-40D0-8D76-9FC10C3DA9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A-LZZuKg">
            <a:extLst>
              <a:ext uri="{FF2B5EF4-FFF2-40B4-BE49-F238E27FC236}">
                <a16:creationId xmlns:a16="http://schemas.microsoft.com/office/drawing/2014/main" id="{1828E741-A93B-4626-8855-25D1ABEEC2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457200"/>
            <a:ext cx="4475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15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UTrUTM-">
            <a:extLst>
              <a:ext uri="{FF2B5EF4-FFF2-40B4-BE49-F238E27FC236}">
                <a16:creationId xmlns:a16="http://schemas.microsoft.com/office/drawing/2014/main" id="{F62AB5CD-C35C-4402-A83C-C94DAB4752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AvJ1FOk3">
            <a:extLst>
              <a:ext uri="{FF2B5EF4-FFF2-40B4-BE49-F238E27FC236}">
                <a16:creationId xmlns:a16="http://schemas.microsoft.com/office/drawing/2014/main" id="{38A974CE-731D-4699-A565-7537BE45CA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89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-aXCmY9h">
            <a:extLst>
              <a:ext uri="{FF2B5EF4-FFF2-40B4-BE49-F238E27FC236}">
                <a16:creationId xmlns:a16="http://schemas.microsoft.com/office/drawing/2014/main" id="{93BD9E64-C755-48AD-B893-C3C01FA693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AzPVXhQ4">
            <a:extLst>
              <a:ext uri="{FF2B5EF4-FFF2-40B4-BE49-F238E27FC236}">
                <a16:creationId xmlns:a16="http://schemas.microsoft.com/office/drawing/2014/main" id="{2CDF7E78-0A01-42D6-B50D-C8642FBBAD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56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b8QkJCk1">
            <a:extLst>
              <a:ext uri="{FF2B5EF4-FFF2-40B4-BE49-F238E27FC236}">
                <a16:creationId xmlns:a16="http://schemas.microsoft.com/office/drawing/2014/main" id="{C034E5B0-5E9D-40EC-90B4-DB23DCF55F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BCnh0OzC">
            <a:extLst>
              <a:ext uri="{FF2B5EF4-FFF2-40B4-BE49-F238E27FC236}">
                <a16:creationId xmlns:a16="http://schemas.microsoft.com/office/drawing/2014/main" id="{AF6C67EB-A51F-4C04-9425-B98B28DB56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1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bEl32-lp">
            <a:extLst>
              <a:ext uri="{FF2B5EF4-FFF2-40B4-BE49-F238E27FC236}">
                <a16:creationId xmlns:a16="http://schemas.microsoft.com/office/drawing/2014/main" id="{094199C4-F151-42D8-879B-0B43F3D95A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457200"/>
            <a:ext cx="4475163" cy="5943600"/>
          </a:xfrm>
          <a:prstGeom prst="rect">
            <a:avLst/>
          </a:prstGeom>
        </p:spPr>
      </p:pic>
      <p:pic>
        <p:nvPicPr>
          <p:cNvPr id="5" name="Kép 4" descr="BJ4iqCGg">
            <a:extLst>
              <a:ext uri="{FF2B5EF4-FFF2-40B4-BE49-F238E27FC236}">
                <a16:creationId xmlns:a16="http://schemas.microsoft.com/office/drawing/2014/main" id="{5CB1A35A-4F0C-44AB-BC5F-7139D9A958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457200"/>
            <a:ext cx="26781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35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BOkz1txa">
            <a:extLst>
              <a:ext uri="{FF2B5EF4-FFF2-40B4-BE49-F238E27FC236}">
                <a16:creationId xmlns:a16="http://schemas.microsoft.com/office/drawing/2014/main" id="{FDF294B3-75BA-4D35-A672-8DA43C0899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brDQs0OH">
            <a:extLst>
              <a:ext uri="{FF2B5EF4-FFF2-40B4-BE49-F238E27FC236}">
                <a16:creationId xmlns:a16="http://schemas.microsoft.com/office/drawing/2014/main" id="{7A9A4B54-D89D-4FDF-B510-B2BF3DD227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30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bRwcMtGS">
            <a:extLst>
              <a:ext uri="{FF2B5EF4-FFF2-40B4-BE49-F238E27FC236}">
                <a16:creationId xmlns:a16="http://schemas.microsoft.com/office/drawing/2014/main" id="{1734A768-5AB8-46AF-9B1B-EF5AFA8BC9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338" y="457200"/>
            <a:ext cx="3716337" cy="5943600"/>
          </a:xfrm>
          <a:prstGeom prst="rect">
            <a:avLst/>
          </a:prstGeom>
        </p:spPr>
      </p:pic>
      <p:pic>
        <p:nvPicPr>
          <p:cNvPr id="5" name="Kép 4" descr="byGRspwh">
            <a:extLst>
              <a:ext uri="{FF2B5EF4-FFF2-40B4-BE49-F238E27FC236}">
                <a16:creationId xmlns:a16="http://schemas.microsoft.com/office/drawing/2014/main" id="{632AAEF4-E4FE-492F-AF99-E177F4E7C6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457200"/>
            <a:ext cx="4475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03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C1n9xfmq">
            <a:extLst>
              <a:ext uri="{FF2B5EF4-FFF2-40B4-BE49-F238E27FC236}">
                <a16:creationId xmlns:a16="http://schemas.microsoft.com/office/drawing/2014/main" id="{C064F709-3631-4B73-B25E-6DD83D5796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25" y="457200"/>
            <a:ext cx="2673350" cy="5943600"/>
          </a:xfrm>
          <a:prstGeom prst="rect">
            <a:avLst/>
          </a:prstGeom>
        </p:spPr>
      </p:pic>
      <p:pic>
        <p:nvPicPr>
          <p:cNvPr id="5" name="Kép 4" descr="cEv8hXcA">
            <a:extLst>
              <a:ext uri="{FF2B5EF4-FFF2-40B4-BE49-F238E27FC236}">
                <a16:creationId xmlns:a16="http://schemas.microsoft.com/office/drawing/2014/main" id="{D038F39C-3292-4B2C-A5BE-011AFF40CD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48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c-MgcofW">
            <a:extLst>
              <a:ext uri="{FF2B5EF4-FFF2-40B4-BE49-F238E27FC236}">
                <a16:creationId xmlns:a16="http://schemas.microsoft.com/office/drawing/2014/main" id="{60CD528C-7D30-4D89-B726-AB240BF2AF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CrEm5Xdl">
            <a:extLst>
              <a:ext uri="{FF2B5EF4-FFF2-40B4-BE49-F238E27FC236}">
                <a16:creationId xmlns:a16="http://schemas.microsoft.com/office/drawing/2014/main" id="{5FFC3555-D8E7-4FEF-9B47-9B960AAE3B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50" y="457200"/>
            <a:ext cx="44053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77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ctlsw3-s">
            <a:extLst>
              <a:ext uri="{FF2B5EF4-FFF2-40B4-BE49-F238E27FC236}">
                <a16:creationId xmlns:a16="http://schemas.microsoft.com/office/drawing/2014/main" id="{F9976F85-210A-4E28-95BC-4E69FE72CB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49400"/>
            <a:ext cx="5638800" cy="3757613"/>
          </a:xfrm>
          <a:prstGeom prst="rect">
            <a:avLst/>
          </a:prstGeom>
        </p:spPr>
      </p:pic>
      <p:pic>
        <p:nvPicPr>
          <p:cNvPr id="5" name="Kép 4" descr="CUB7mCvr">
            <a:extLst>
              <a:ext uri="{FF2B5EF4-FFF2-40B4-BE49-F238E27FC236}">
                <a16:creationId xmlns:a16="http://schemas.microsoft.com/office/drawing/2014/main" id="{8C7B3B5E-927C-4BB7-BA68-DC3A836321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097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cuYGwpEe">
            <a:extLst>
              <a:ext uri="{FF2B5EF4-FFF2-40B4-BE49-F238E27FC236}">
                <a16:creationId xmlns:a16="http://schemas.microsoft.com/office/drawing/2014/main" id="{F36E59F6-5D2A-415F-B7E7-9FD1F9CE54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cWjLCIUY">
            <a:extLst>
              <a:ext uri="{FF2B5EF4-FFF2-40B4-BE49-F238E27FC236}">
                <a16:creationId xmlns:a16="http://schemas.microsoft.com/office/drawing/2014/main" id="{FB4E00EA-8653-4361-89AA-43FA74C671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827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cwMEqXAN">
            <a:extLst>
              <a:ext uri="{FF2B5EF4-FFF2-40B4-BE49-F238E27FC236}">
                <a16:creationId xmlns:a16="http://schemas.microsoft.com/office/drawing/2014/main" id="{BD51D762-D1D3-4DE5-85FF-B6DB87A348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Cwo_-Y1u">
            <a:extLst>
              <a:ext uri="{FF2B5EF4-FFF2-40B4-BE49-F238E27FC236}">
                <a16:creationId xmlns:a16="http://schemas.microsoft.com/office/drawing/2014/main" id="{05B15796-84A9-4189-B17F-0BE1C85838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96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dbActZ2O">
            <a:extLst>
              <a:ext uri="{FF2B5EF4-FFF2-40B4-BE49-F238E27FC236}">
                <a16:creationId xmlns:a16="http://schemas.microsoft.com/office/drawing/2014/main" id="{D71D1E16-4D93-4DC0-AB3F-BE94E940B2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DMbh5cli">
            <a:extLst>
              <a:ext uri="{FF2B5EF4-FFF2-40B4-BE49-F238E27FC236}">
                <a16:creationId xmlns:a16="http://schemas.microsoft.com/office/drawing/2014/main" id="{22FE04A4-5228-4A41-B5CE-0307B719FC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38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dMBUlGOp">
            <a:extLst>
              <a:ext uri="{FF2B5EF4-FFF2-40B4-BE49-F238E27FC236}">
                <a16:creationId xmlns:a16="http://schemas.microsoft.com/office/drawing/2014/main" id="{242CF088-F0FB-442B-B65C-9AF89FE2F3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dOSWNgJ_">
            <a:extLst>
              <a:ext uri="{FF2B5EF4-FFF2-40B4-BE49-F238E27FC236}">
                <a16:creationId xmlns:a16="http://schemas.microsoft.com/office/drawing/2014/main" id="{B6452D37-5D7C-45A9-81E1-F8A2052736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54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dQafWO8t">
            <a:extLst>
              <a:ext uri="{FF2B5EF4-FFF2-40B4-BE49-F238E27FC236}">
                <a16:creationId xmlns:a16="http://schemas.microsoft.com/office/drawing/2014/main" id="{E55946FA-FF7B-4A15-ACB8-5E900A8DFB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dROh6CFQ">
            <a:extLst>
              <a:ext uri="{FF2B5EF4-FFF2-40B4-BE49-F238E27FC236}">
                <a16:creationId xmlns:a16="http://schemas.microsoft.com/office/drawing/2014/main" id="{FE146B1D-56AF-49C0-947E-7C15FE6586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74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dvN-EPIF">
            <a:extLst>
              <a:ext uri="{FF2B5EF4-FFF2-40B4-BE49-F238E27FC236}">
                <a16:creationId xmlns:a16="http://schemas.microsoft.com/office/drawing/2014/main" id="{CED0681D-B3F5-42B7-98FE-EABCF2D463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-DWuyrRt">
            <a:extLst>
              <a:ext uri="{FF2B5EF4-FFF2-40B4-BE49-F238E27FC236}">
                <a16:creationId xmlns:a16="http://schemas.microsoft.com/office/drawing/2014/main" id="{20862160-0243-4234-A4C6-A2AC98210C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90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-DXnJlqw">
            <a:extLst>
              <a:ext uri="{FF2B5EF4-FFF2-40B4-BE49-F238E27FC236}">
                <a16:creationId xmlns:a16="http://schemas.microsoft.com/office/drawing/2014/main" id="{E68A7BA8-1896-4631-BBF4-8D24B80917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DZ7WjXHx">
            <a:extLst>
              <a:ext uri="{FF2B5EF4-FFF2-40B4-BE49-F238E27FC236}">
                <a16:creationId xmlns:a16="http://schemas.microsoft.com/office/drawing/2014/main" id="{5E09A387-0B85-44E4-81AC-44419648B4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20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el7kRfBF">
            <a:extLst>
              <a:ext uri="{FF2B5EF4-FFF2-40B4-BE49-F238E27FC236}">
                <a16:creationId xmlns:a16="http://schemas.microsoft.com/office/drawing/2014/main" id="{D39C9108-E60F-4CDA-AA51-7380E75D58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EutP42C8">
            <a:extLst>
              <a:ext uri="{FF2B5EF4-FFF2-40B4-BE49-F238E27FC236}">
                <a16:creationId xmlns:a16="http://schemas.microsoft.com/office/drawing/2014/main" id="{479EB49C-863A-4547-AB0F-B992B0D0B5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457200"/>
            <a:ext cx="4475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54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evGK0_js">
            <a:extLst>
              <a:ext uri="{FF2B5EF4-FFF2-40B4-BE49-F238E27FC236}">
                <a16:creationId xmlns:a16="http://schemas.microsoft.com/office/drawing/2014/main" id="{FBAB3F1C-861C-42E4-B38B-5A1266C62E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evMmU37Q">
            <a:extLst>
              <a:ext uri="{FF2B5EF4-FFF2-40B4-BE49-F238E27FC236}">
                <a16:creationId xmlns:a16="http://schemas.microsoft.com/office/drawing/2014/main" id="{A6D9ED12-ABA8-4689-9CAB-ECC3AF7FF1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97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EwY7td58">
            <a:extLst>
              <a:ext uri="{FF2B5EF4-FFF2-40B4-BE49-F238E27FC236}">
                <a16:creationId xmlns:a16="http://schemas.microsoft.com/office/drawing/2014/main" id="{53706292-17B3-4791-91FC-AA8B423DCD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EWZbo2AG">
            <a:extLst>
              <a:ext uri="{FF2B5EF4-FFF2-40B4-BE49-F238E27FC236}">
                <a16:creationId xmlns:a16="http://schemas.microsoft.com/office/drawing/2014/main" id="{BA81A92E-AF4C-4674-B3A3-F755BCF3A3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40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exx_x0Pz">
            <a:extLst>
              <a:ext uri="{FF2B5EF4-FFF2-40B4-BE49-F238E27FC236}">
                <a16:creationId xmlns:a16="http://schemas.microsoft.com/office/drawing/2014/main" id="{B419162C-C23B-4D7F-A8E2-DB9F613B21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EZmfYZwy">
            <a:extLst>
              <a:ext uri="{FF2B5EF4-FFF2-40B4-BE49-F238E27FC236}">
                <a16:creationId xmlns:a16="http://schemas.microsoft.com/office/drawing/2014/main" id="{9ABBAE2F-E1DC-4C40-9371-F08EABDB47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54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f0f6Grkf">
            <a:extLst>
              <a:ext uri="{FF2B5EF4-FFF2-40B4-BE49-F238E27FC236}">
                <a16:creationId xmlns:a16="http://schemas.microsoft.com/office/drawing/2014/main" id="{1532B663-F666-4BD6-B0D0-611BB3F66A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49400"/>
            <a:ext cx="5638800" cy="3757613"/>
          </a:xfrm>
          <a:prstGeom prst="rect">
            <a:avLst/>
          </a:prstGeom>
        </p:spPr>
      </p:pic>
      <p:pic>
        <p:nvPicPr>
          <p:cNvPr id="5" name="Kép 4" descr="F2dX6gp2">
            <a:extLst>
              <a:ext uri="{FF2B5EF4-FFF2-40B4-BE49-F238E27FC236}">
                <a16:creationId xmlns:a16="http://schemas.microsoft.com/office/drawing/2014/main" id="{369845F2-3E1C-4F94-B83F-B153A22F8B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841500"/>
            <a:ext cx="56388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909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f3GmiU4b">
            <a:extLst>
              <a:ext uri="{FF2B5EF4-FFF2-40B4-BE49-F238E27FC236}">
                <a16:creationId xmlns:a16="http://schemas.microsoft.com/office/drawing/2014/main" id="{05D542B8-C7BF-445C-9DB6-1219D47D64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63" y="457200"/>
            <a:ext cx="3343275" cy="5943600"/>
          </a:xfrm>
          <a:prstGeom prst="rect">
            <a:avLst/>
          </a:prstGeom>
        </p:spPr>
      </p:pic>
      <p:pic>
        <p:nvPicPr>
          <p:cNvPr id="5" name="Kép 4" descr="fL-98ACJ">
            <a:extLst>
              <a:ext uri="{FF2B5EF4-FFF2-40B4-BE49-F238E27FC236}">
                <a16:creationId xmlns:a16="http://schemas.microsoft.com/office/drawing/2014/main" id="{F3D09AC4-D568-4F2C-A869-A9085BA8F8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2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FXggnLif">
            <a:extLst>
              <a:ext uri="{FF2B5EF4-FFF2-40B4-BE49-F238E27FC236}">
                <a16:creationId xmlns:a16="http://schemas.microsoft.com/office/drawing/2014/main" id="{FF0BA86A-DC99-4783-B5BD-C623D57E84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38" y="457200"/>
            <a:ext cx="4200525" cy="5943600"/>
          </a:xfrm>
          <a:prstGeom prst="rect">
            <a:avLst/>
          </a:prstGeom>
        </p:spPr>
      </p:pic>
      <p:pic>
        <p:nvPicPr>
          <p:cNvPr id="5" name="Kép 4" descr="FXXKNOBl">
            <a:extLst>
              <a:ext uri="{FF2B5EF4-FFF2-40B4-BE49-F238E27FC236}">
                <a16:creationId xmlns:a16="http://schemas.microsoft.com/office/drawing/2014/main" id="{109C14D5-68B8-4C22-8DD5-8922E92975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386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g7OCuX4o">
            <a:extLst>
              <a:ext uri="{FF2B5EF4-FFF2-40B4-BE49-F238E27FC236}">
                <a16:creationId xmlns:a16="http://schemas.microsoft.com/office/drawing/2014/main" id="{7C9F8D84-A63C-4FDE-8018-82A15AF576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g81KRml7">
            <a:extLst>
              <a:ext uri="{FF2B5EF4-FFF2-40B4-BE49-F238E27FC236}">
                <a16:creationId xmlns:a16="http://schemas.microsoft.com/office/drawing/2014/main" id="{12F724B4-7583-4EC5-B0AC-DB78024C60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481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gn5_gu5D">
            <a:extLst>
              <a:ext uri="{FF2B5EF4-FFF2-40B4-BE49-F238E27FC236}">
                <a16:creationId xmlns:a16="http://schemas.microsoft.com/office/drawing/2014/main" id="{4BF33DE2-B9F7-40AE-B70A-0052A493E8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GsciDvrM">
            <a:extLst>
              <a:ext uri="{FF2B5EF4-FFF2-40B4-BE49-F238E27FC236}">
                <a16:creationId xmlns:a16="http://schemas.microsoft.com/office/drawing/2014/main" id="{8FCDC119-C187-47DB-A528-E0242132F0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604838"/>
            <a:ext cx="5638800" cy="564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488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GXVaOu4o">
            <a:extLst>
              <a:ext uri="{FF2B5EF4-FFF2-40B4-BE49-F238E27FC236}">
                <a16:creationId xmlns:a16="http://schemas.microsoft.com/office/drawing/2014/main" id="{D49EE5D5-4204-431A-8E44-16F1600C36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GZVAq1Yr">
            <a:extLst>
              <a:ext uri="{FF2B5EF4-FFF2-40B4-BE49-F238E27FC236}">
                <a16:creationId xmlns:a16="http://schemas.microsoft.com/office/drawing/2014/main" id="{0433A8CD-077B-4E6B-A404-BAEE1893D7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425" y="457200"/>
            <a:ext cx="51625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598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H3l0o3s-">
            <a:extLst>
              <a:ext uri="{FF2B5EF4-FFF2-40B4-BE49-F238E27FC236}">
                <a16:creationId xmlns:a16="http://schemas.microsoft.com/office/drawing/2014/main" id="{956468FB-B2DB-4D10-902C-737DEBB6D0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hFi05VBp">
            <a:extLst>
              <a:ext uri="{FF2B5EF4-FFF2-40B4-BE49-F238E27FC236}">
                <a16:creationId xmlns:a16="http://schemas.microsoft.com/office/drawing/2014/main" id="{56E1B428-A068-48CF-BA81-0A41D5E4AB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77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HgtrNpfL">
            <a:extLst>
              <a:ext uri="{FF2B5EF4-FFF2-40B4-BE49-F238E27FC236}">
                <a16:creationId xmlns:a16="http://schemas.microsoft.com/office/drawing/2014/main" id="{1DB17AE8-3A37-4EF4-8650-E17B46DD3F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841500"/>
            <a:ext cx="5638800" cy="3175000"/>
          </a:xfrm>
          <a:prstGeom prst="rect">
            <a:avLst/>
          </a:prstGeom>
        </p:spPr>
      </p:pic>
      <p:pic>
        <p:nvPicPr>
          <p:cNvPr id="5" name="Kép 4" descr="HhldkWXg">
            <a:extLst>
              <a:ext uri="{FF2B5EF4-FFF2-40B4-BE49-F238E27FC236}">
                <a16:creationId xmlns:a16="http://schemas.microsoft.com/office/drawing/2014/main" id="{A0AE54B7-1024-4227-A2F5-C903B2A05C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996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HHzs-vtM">
            <a:extLst>
              <a:ext uri="{FF2B5EF4-FFF2-40B4-BE49-F238E27FC236}">
                <a16:creationId xmlns:a16="http://schemas.microsoft.com/office/drawing/2014/main" id="{5BF3BAFF-5542-47E7-8A0C-F3995DA83F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hIlwu1xa">
            <a:extLst>
              <a:ext uri="{FF2B5EF4-FFF2-40B4-BE49-F238E27FC236}">
                <a16:creationId xmlns:a16="http://schemas.microsoft.com/office/drawing/2014/main" id="{1EFD2670-3110-48C1-9571-F39D6CBA93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249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HKFdb4r7">
            <a:extLst>
              <a:ext uri="{FF2B5EF4-FFF2-40B4-BE49-F238E27FC236}">
                <a16:creationId xmlns:a16="http://schemas.microsoft.com/office/drawing/2014/main" id="{E964ABD7-F47B-42FF-8358-E47713D7BD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HLpJzdZE">
            <a:extLst>
              <a:ext uri="{FF2B5EF4-FFF2-40B4-BE49-F238E27FC236}">
                <a16:creationId xmlns:a16="http://schemas.microsoft.com/office/drawing/2014/main" id="{A22963AA-CDFC-4289-B88D-3718BB4945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457200"/>
            <a:ext cx="4475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67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hN6ULsT_">
            <a:extLst>
              <a:ext uri="{FF2B5EF4-FFF2-40B4-BE49-F238E27FC236}">
                <a16:creationId xmlns:a16="http://schemas.microsoft.com/office/drawing/2014/main" id="{538D9F6B-CC97-4FC6-8F3F-64A4B16DE0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htt339mz">
            <a:extLst>
              <a:ext uri="{FF2B5EF4-FFF2-40B4-BE49-F238E27FC236}">
                <a16:creationId xmlns:a16="http://schemas.microsoft.com/office/drawing/2014/main" id="{906195CB-CE9F-4B6B-9AB3-27897F84C7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108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-Hz890fS">
            <a:extLst>
              <a:ext uri="{FF2B5EF4-FFF2-40B4-BE49-F238E27FC236}">
                <a16:creationId xmlns:a16="http://schemas.microsoft.com/office/drawing/2014/main" id="{CD72779D-777D-48EF-88A7-33DA92624D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hZQVsAGu">
            <a:extLst>
              <a:ext uri="{FF2B5EF4-FFF2-40B4-BE49-F238E27FC236}">
                <a16:creationId xmlns:a16="http://schemas.microsoft.com/office/drawing/2014/main" id="{A463CF1B-C67E-4221-B164-B79F1DEFE9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712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ckJoZ74">
            <a:extLst>
              <a:ext uri="{FF2B5EF4-FFF2-40B4-BE49-F238E27FC236}">
                <a16:creationId xmlns:a16="http://schemas.microsoft.com/office/drawing/2014/main" id="{EA9077CD-F5D2-4DD5-8E3C-95649AA007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847850"/>
            <a:ext cx="5638800" cy="3160713"/>
          </a:xfrm>
          <a:prstGeom prst="rect">
            <a:avLst/>
          </a:prstGeom>
        </p:spPr>
      </p:pic>
      <p:pic>
        <p:nvPicPr>
          <p:cNvPr id="5" name="Kép 4" descr="iELVMYmf">
            <a:extLst>
              <a:ext uri="{FF2B5EF4-FFF2-40B4-BE49-F238E27FC236}">
                <a16:creationId xmlns:a16="http://schemas.microsoft.com/office/drawing/2014/main" id="{9D8163D0-E185-46D1-AAEB-0FEDE6106D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836613"/>
            <a:ext cx="5638800" cy="51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206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Iu_BgrI">
            <a:extLst>
              <a:ext uri="{FF2B5EF4-FFF2-40B4-BE49-F238E27FC236}">
                <a16:creationId xmlns:a16="http://schemas.microsoft.com/office/drawing/2014/main" id="{999BBEA4-D112-4E8B-81DC-07F77AD0E4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847850"/>
            <a:ext cx="5638800" cy="3160713"/>
          </a:xfrm>
          <a:prstGeom prst="rect">
            <a:avLst/>
          </a:prstGeom>
        </p:spPr>
      </p:pic>
      <p:pic>
        <p:nvPicPr>
          <p:cNvPr id="5" name="Kép 4" descr="iJjZQ8UK">
            <a:extLst>
              <a:ext uri="{FF2B5EF4-FFF2-40B4-BE49-F238E27FC236}">
                <a16:creationId xmlns:a16="http://schemas.microsoft.com/office/drawing/2014/main" id="{273DFD3F-4B3B-4492-AF0D-3004F6102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25" y="457200"/>
            <a:ext cx="26733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569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jZff8HF">
            <a:extLst>
              <a:ext uri="{FF2B5EF4-FFF2-40B4-BE49-F238E27FC236}">
                <a16:creationId xmlns:a16="http://schemas.microsoft.com/office/drawing/2014/main" id="{5ECB101C-B555-45F4-B58F-6456BC9F04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IK0wxkFF">
            <a:extLst>
              <a:ext uri="{FF2B5EF4-FFF2-40B4-BE49-F238E27FC236}">
                <a16:creationId xmlns:a16="http://schemas.microsoft.com/office/drawing/2014/main" id="{90102A04-1A71-4247-9C4F-60BBD1326D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63" y="457200"/>
            <a:ext cx="334327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824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Kau8pDJ">
            <a:extLst>
              <a:ext uri="{FF2B5EF4-FFF2-40B4-BE49-F238E27FC236}">
                <a16:creationId xmlns:a16="http://schemas.microsoft.com/office/drawing/2014/main" id="{4766F631-EA76-4444-970C-4F58537488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75" y="457200"/>
            <a:ext cx="3319463" cy="5943600"/>
          </a:xfrm>
          <a:prstGeom prst="rect">
            <a:avLst/>
          </a:prstGeom>
        </p:spPr>
      </p:pic>
      <p:pic>
        <p:nvPicPr>
          <p:cNvPr id="5" name="Kép 4" descr="IKyYqaB7">
            <a:extLst>
              <a:ext uri="{FF2B5EF4-FFF2-40B4-BE49-F238E27FC236}">
                <a16:creationId xmlns:a16="http://schemas.microsoft.com/office/drawing/2014/main" id="{8E5691DD-E5B3-4AF9-9283-81C9B6FC69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622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T5333il">
            <a:extLst>
              <a:ext uri="{FF2B5EF4-FFF2-40B4-BE49-F238E27FC236}">
                <a16:creationId xmlns:a16="http://schemas.microsoft.com/office/drawing/2014/main" id="{DE8F2022-09D2-42EF-BC65-7545A1A5D5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itHFl81y">
            <a:extLst>
              <a:ext uri="{FF2B5EF4-FFF2-40B4-BE49-F238E27FC236}">
                <a16:creationId xmlns:a16="http://schemas.microsoft.com/office/drawing/2014/main" id="{2F702496-CA9C-40EC-A01C-8F54B2B2A5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500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YhELSzF">
            <a:extLst>
              <a:ext uri="{FF2B5EF4-FFF2-40B4-BE49-F238E27FC236}">
                <a16:creationId xmlns:a16="http://schemas.microsoft.com/office/drawing/2014/main" id="{9072AFAC-3B9C-404B-9F69-7BAA1D68EE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3" y="457200"/>
            <a:ext cx="4637087" cy="5943600"/>
          </a:xfrm>
          <a:prstGeom prst="rect">
            <a:avLst/>
          </a:prstGeom>
        </p:spPr>
      </p:pic>
      <p:pic>
        <p:nvPicPr>
          <p:cNvPr id="5" name="Kép 4" descr="J_77jHrI">
            <a:extLst>
              <a:ext uri="{FF2B5EF4-FFF2-40B4-BE49-F238E27FC236}">
                <a16:creationId xmlns:a16="http://schemas.microsoft.com/office/drawing/2014/main" id="{031B5398-F990-4805-A99B-507B959CEE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64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9Rf7Jd7">
            <a:extLst>
              <a:ext uri="{FF2B5EF4-FFF2-40B4-BE49-F238E27FC236}">
                <a16:creationId xmlns:a16="http://schemas.microsoft.com/office/drawing/2014/main" id="{364EC72E-FA2F-473F-AF5E-7A4CF63AAB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j675fkD1">
            <a:extLst>
              <a:ext uri="{FF2B5EF4-FFF2-40B4-BE49-F238E27FC236}">
                <a16:creationId xmlns:a16="http://schemas.microsoft.com/office/drawing/2014/main" id="{B81930AF-7741-480B-BFC3-7D20E64D5D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406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e1A8zW7">
            <a:extLst>
              <a:ext uri="{FF2B5EF4-FFF2-40B4-BE49-F238E27FC236}">
                <a16:creationId xmlns:a16="http://schemas.microsoft.com/office/drawing/2014/main" id="{47236D30-5373-4DA9-A413-FC0798D534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jHlCriyK">
            <a:extLst>
              <a:ext uri="{FF2B5EF4-FFF2-40B4-BE49-F238E27FC236}">
                <a16:creationId xmlns:a16="http://schemas.microsoft.com/office/drawing/2014/main" id="{012339DF-6665-4506-A737-BD9BF64C99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737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Ht-OSCO">
            <a:extLst>
              <a:ext uri="{FF2B5EF4-FFF2-40B4-BE49-F238E27FC236}">
                <a16:creationId xmlns:a16="http://schemas.microsoft.com/office/drawing/2014/main" id="{693BFE9A-8581-4E79-91AD-1F5D5FD39F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jiMAV0d9">
            <a:extLst>
              <a:ext uri="{FF2B5EF4-FFF2-40B4-BE49-F238E27FC236}">
                <a16:creationId xmlns:a16="http://schemas.microsoft.com/office/drawing/2014/main" id="{75E381DC-DA21-4411-A81D-D21F58D1B4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562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IMZrPdH">
            <a:extLst>
              <a:ext uri="{FF2B5EF4-FFF2-40B4-BE49-F238E27FC236}">
                <a16:creationId xmlns:a16="http://schemas.microsoft.com/office/drawing/2014/main" id="{F9467062-A7AE-4206-93D0-F40A376C32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JkFBnwMk">
            <a:extLst>
              <a:ext uri="{FF2B5EF4-FFF2-40B4-BE49-F238E27FC236}">
                <a16:creationId xmlns:a16="http://schemas.microsoft.com/office/drawing/2014/main" id="{72BA087A-2AF8-4F65-9596-19D0D5F164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053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rrOL1vw">
            <a:extLst>
              <a:ext uri="{FF2B5EF4-FFF2-40B4-BE49-F238E27FC236}">
                <a16:creationId xmlns:a16="http://schemas.microsoft.com/office/drawing/2014/main" id="{5F26934A-7A6C-4F88-9D1C-3A1466A937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457200"/>
            <a:ext cx="4475163" cy="5943600"/>
          </a:xfrm>
          <a:prstGeom prst="rect">
            <a:avLst/>
          </a:prstGeom>
        </p:spPr>
      </p:pic>
      <p:pic>
        <p:nvPicPr>
          <p:cNvPr id="5" name="Kép 4" descr="JsF9NsyF">
            <a:extLst>
              <a:ext uri="{FF2B5EF4-FFF2-40B4-BE49-F238E27FC236}">
                <a16:creationId xmlns:a16="http://schemas.microsoft.com/office/drawing/2014/main" id="{E155C45F-52A4-4B11-AC44-ED313E316E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309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v1pGty8">
            <a:extLst>
              <a:ext uri="{FF2B5EF4-FFF2-40B4-BE49-F238E27FC236}">
                <a16:creationId xmlns:a16="http://schemas.microsoft.com/office/drawing/2014/main" id="{173DD812-803A-449B-9039-1BC9F97BE1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JWprwzA5">
            <a:extLst>
              <a:ext uri="{FF2B5EF4-FFF2-40B4-BE49-F238E27FC236}">
                <a16:creationId xmlns:a16="http://schemas.microsoft.com/office/drawing/2014/main" id="{1664B637-6DB4-4C47-9044-B95924D99D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457200"/>
            <a:ext cx="33512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583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JWrxuSzN">
            <a:extLst>
              <a:ext uri="{FF2B5EF4-FFF2-40B4-BE49-F238E27FC236}">
                <a16:creationId xmlns:a16="http://schemas.microsoft.com/office/drawing/2014/main" id="{E6DDB0AB-F7D1-4A4F-B72B-557BA7A098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13" y="457200"/>
            <a:ext cx="4446587" cy="5943600"/>
          </a:xfrm>
          <a:prstGeom prst="rect">
            <a:avLst/>
          </a:prstGeom>
        </p:spPr>
      </p:pic>
      <p:pic>
        <p:nvPicPr>
          <p:cNvPr id="5" name="Kép 4" descr="JWs8yGq0">
            <a:extLst>
              <a:ext uri="{FF2B5EF4-FFF2-40B4-BE49-F238E27FC236}">
                <a16:creationId xmlns:a16="http://schemas.microsoft.com/office/drawing/2014/main" id="{D71688C2-562B-42C3-B167-AD06561B42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25" y="457200"/>
            <a:ext cx="26733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443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k_NqPd9Q">
            <a:extLst>
              <a:ext uri="{FF2B5EF4-FFF2-40B4-BE49-F238E27FC236}">
                <a16:creationId xmlns:a16="http://schemas.microsoft.com/office/drawing/2014/main" id="{05206C75-926E-4DCE-986D-B7B8583FAF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k3HmY1J5">
            <a:extLst>
              <a:ext uri="{FF2B5EF4-FFF2-40B4-BE49-F238E27FC236}">
                <a16:creationId xmlns:a16="http://schemas.microsoft.com/office/drawing/2014/main" id="{FE12817B-2AA0-4033-882A-984BA1DE3D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457200"/>
            <a:ext cx="33512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3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k8uusfuK">
            <a:extLst>
              <a:ext uri="{FF2B5EF4-FFF2-40B4-BE49-F238E27FC236}">
                <a16:creationId xmlns:a16="http://schemas.microsoft.com/office/drawing/2014/main" id="{7193F158-4584-4847-8129-ADA5FBC3D9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38" y="457200"/>
            <a:ext cx="2676525" cy="5943600"/>
          </a:xfrm>
          <a:prstGeom prst="rect">
            <a:avLst/>
          </a:prstGeom>
        </p:spPr>
      </p:pic>
      <p:pic>
        <p:nvPicPr>
          <p:cNvPr id="5" name="Kép 4" descr="K16HtHM4">
            <a:extLst>
              <a:ext uri="{FF2B5EF4-FFF2-40B4-BE49-F238E27FC236}">
                <a16:creationId xmlns:a16="http://schemas.microsoft.com/office/drawing/2014/main" id="{1B1D62FF-B910-4204-A324-095435396C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709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K20h4I3d">
            <a:extLst>
              <a:ext uri="{FF2B5EF4-FFF2-40B4-BE49-F238E27FC236}">
                <a16:creationId xmlns:a16="http://schemas.microsoft.com/office/drawing/2014/main" id="{637864BF-E4FD-4E0A-B53C-F22594BDFF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KFkV_1Lc">
            <a:extLst>
              <a:ext uri="{FF2B5EF4-FFF2-40B4-BE49-F238E27FC236}">
                <a16:creationId xmlns:a16="http://schemas.microsoft.com/office/drawing/2014/main" id="{6E0A182F-B659-4558-B5A7-987E57FFFB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669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KjrfVXqv">
            <a:extLst>
              <a:ext uri="{FF2B5EF4-FFF2-40B4-BE49-F238E27FC236}">
                <a16:creationId xmlns:a16="http://schemas.microsoft.com/office/drawing/2014/main" id="{BBA811FC-229A-4A4C-B644-49B576C2A4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kK5K4hNP">
            <a:extLst>
              <a:ext uri="{FF2B5EF4-FFF2-40B4-BE49-F238E27FC236}">
                <a16:creationId xmlns:a16="http://schemas.microsoft.com/office/drawing/2014/main" id="{5A79DE13-3831-4967-8043-175E6D5323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029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ko1LXPKY">
            <a:extLst>
              <a:ext uri="{FF2B5EF4-FFF2-40B4-BE49-F238E27FC236}">
                <a16:creationId xmlns:a16="http://schemas.microsoft.com/office/drawing/2014/main" id="{ACA6801C-DD2F-400D-B9AA-6EECE11316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kspGcqX3">
            <a:extLst>
              <a:ext uri="{FF2B5EF4-FFF2-40B4-BE49-F238E27FC236}">
                <a16:creationId xmlns:a16="http://schemas.microsoft.com/office/drawing/2014/main" id="{723E92DB-BFC2-40B3-B598-911C26A9EE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759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L_ElJiez">
            <a:extLst>
              <a:ext uri="{FF2B5EF4-FFF2-40B4-BE49-F238E27FC236}">
                <a16:creationId xmlns:a16="http://schemas.microsoft.com/office/drawing/2014/main" id="{4B9282BA-F489-4078-981D-B168D2F773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25" y="457200"/>
            <a:ext cx="2673350" cy="5943600"/>
          </a:xfrm>
          <a:prstGeom prst="rect">
            <a:avLst/>
          </a:prstGeom>
        </p:spPr>
      </p:pic>
      <p:pic>
        <p:nvPicPr>
          <p:cNvPr id="5" name="Kép 4" descr="l11TnfPc">
            <a:extLst>
              <a:ext uri="{FF2B5EF4-FFF2-40B4-BE49-F238E27FC236}">
                <a16:creationId xmlns:a16="http://schemas.microsoft.com/office/drawing/2014/main" id="{13D86077-7351-41A4-A0FF-578F02DC43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967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lbNVdGD-">
            <a:extLst>
              <a:ext uri="{FF2B5EF4-FFF2-40B4-BE49-F238E27FC236}">
                <a16:creationId xmlns:a16="http://schemas.microsoft.com/office/drawing/2014/main" id="{FB0D6CAA-9CD4-40A2-AA0C-030EAF016A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Lef0AXvJ">
            <a:extLst>
              <a:ext uri="{FF2B5EF4-FFF2-40B4-BE49-F238E27FC236}">
                <a16:creationId xmlns:a16="http://schemas.microsoft.com/office/drawing/2014/main" id="{87D0D25A-D2CA-4A86-B5D7-A00ADB967E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834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lGqhV8GH">
            <a:extLst>
              <a:ext uri="{FF2B5EF4-FFF2-40B4-BE49-F238E27FC236}">
                <a16:creationId xmlns:a16="http://schemas.microsoft.com/office/drawing/2014/main" id="{DE3642FB-9A56-48C9-80DF-7B59EE1433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LIHAwHMV">
            <a:extLst>
              <a:ext uri="{FF2B5EF4-FFF2-40B4-BE49-F238E27FC236}">
                <a16:creationId xmlns:a16="http://schemas.microsoft.com/office/drawing/2014/main" id="{D6153B8F-0705-45FA-927A-30EBB7C2D2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482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Lo6fo5ew">
            <a:extLst>
              <a:ext uri="{FF2B5EF4-FFF2-40B4-BE49-F238E27FC236}">
                <a16:creationId xmlns:a16="http://schemas.microsoft.com/office/drawing/2014/main" id="{82EB16D9-3201-4D3D-99C3-4AEFD8EE2A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LvCw2oOb">
            <a:extLst>
              <a:ext uri="{FF2B5EF4-FFF2-40B4-BE49-F238E27FC236}">
                <a16:creationId xmlns:a16="http://schemas.microsoft.com/office/drawing/2014/main" id="{094A5AB3-31AB-4274-A11F-F1EE63E569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387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lV-vGYfi">
            <a:extLst>
              <a:ext uri="{FF2B5EF4-FFF2-40B4-BE49-F238E27FC236}">
                <a16:creationId xmlns:a16="http://schemas.microsoft.com/office/drawing/2014/main" id="{20B84049-6113-49B2-A047-0B63E9CD52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l-zfGQr_">
            <a:extLst>
              <a:ext uri="{FF2B5EF4-FFF2-40B4-BE49-F238E27FC236}">
                <a16:creationId xmlns:a16="http://schemas.microsoft.com/office/drawing/2014/main" id="{EEEDFF62-AC08-4845-83CB-CB1BC7C92D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71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LYfXAGuO">
            <a:extLst>
              <a:ext uri="{FF2B5EF4-FFF2-40B4-BE49-F238E27FC236}">
                <a16:creationId xmlns:a16="http://schemas.microsoft.com/office/drawing/2014/main" id="{3319B8F3-4B15-499D-AA82-B0F2049DE0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M_jEEgab">
            <a:extLst>
              <a:ext uri="{FF2B5EF4-FFF2-40B4-BE49-F238E27FC236}">
                <a16:creationId xmlns:a16="http://schemas.microsoft.com/office/drawing/2014/main" id="{F72B436E-6A64-4E84-80A7-7A1A76F726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002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mC0l6z2e">
            <a:extLst>
              <a:ext uri="{FF2B5EF4-FFF2-40B4-BE49-F238E27FC236}">
                <a16:creationId xmlns:a16="http://schemas.microsoft.com/office/drawing/2014/main" id="{B888BEDA-3E9A-4AF4-B57D-7D01B861B9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9213"/>
            <a:ext cx="5638800" cy="4217987"/>
          </a:xfrm>
          <a:prstGeom prst="rect">
            <a:avLst/>
          </a:prstGeom>
        </p:spPr>
      </p:pic>
      <p:pic>
        <p:nvPicPr>
          <p:cNvPr id="5" name="Kép 4" descr="mdzk84nz">
            <a:extLst>
              <a:ext uri="{FF2B5EF4-FFF2-40B4-BE49-F238E27FC236}">
                <a16:creationId xmlns:a16="http://schemas.microsoft.com/office/drawing/2014/main" id="{075D7F2F-8052-47C9-9E0E-D13D4D6B93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880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MZgFTjb6">
            <a:extLst>
              <a:ext uri="{FF2B5EF4-FFF2-40B4-BE49-F238E27FC236}">
                <a16:creationId xmlns:a16="http://schemas.microsoft.com/office/drawing/2014/main" id="{C0C65531-0C8E-4EE3-B901-5481BCA900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N2PvF7iK">
            <a:extLst>
              <a:ext uri="{FF2B5EF4-FFF2-40B4-BE49-F238E27FC236}">
                <a16:creationId xmlns:a16="http://schemas.microsoft.com/office/drawing/2014/main" id="{D084B65E-0AD2-4861-A8B5-B649A4B309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3463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N4dWSfuu">
            <a:extLst>
              <a:ext uri="{FF2B5EF4-FFF2-40B4-BE49-F238E27FC236}">
                <a16:creationId xmlns:a16="http://schemas.microsoft.com/office/drawing/2014/main" id="{37A22895-33C7-42D7-B3BA-9062D1BCF9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NA9iWf3j">
            <a:extLst>
              <a:ext uri="{FF2B5EF4-FFF2-40B4-BE49-F238E27FC236}">
                <a16:creationId xmlns:a16="http://schemas.microsoft.com/office/drawing/2014/main" id="{30173D67-861B-4C7B-BF9D-F5537D8F60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934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nKnmKHzp">
            <a:extLst>
              <a:ext uri="{FF2B5EF4-FFF2-40B4-BE49-F238E27FC236}">
                <a16:creationId xmlns:a16="http://schemas.microsoft.com/office/drawing/2014/main" id="{5DD782BA-A287-4903-9DAB-376157058E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nLLmehA1">
            <a:extLst>
              <a:ext uri="{FF2B5EF4-FFF2-40B4-BE49-F238E27FC236}">
                <a16:creationId xmlns:a16="http://schemas.microsoft.com/office/drawing/2014/main" id="{9270481D-40A0-44F1-920D-7576197FA3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25" y="457200"/>
            <a:ext cx="26733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314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nLoLZozo">
            <a:extLst>
              <a:ext uri="{FF2B5EF4-FFF2-40B4-BE49-F238E27FC236}">
                <a16:creationId xmlns:a16="http://schemas.microsoft.com/office/drawing/2014/main" id="{AFAC695F-FB6C-4F19-AF51-657E5ED298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9213"/>
            <a:ext cx="5638800" cy="4217987"/>
          </a:xfrm>
          <a:prstGeom prst="rect">
            <a:avLst/>
          </a:prstGeom>
        </p:spPr>
      </p:pic>
      <p:pic>
        <p:nvPicPr>
          <p:cNvPr id="5" name="Kép 4" descr="nMjTVn56">
            <a:extLst>
              <a:ext uri="{FF2B5EF4-FFF2-40B4-BE49-F238E27FC236}">
                <a16:creationId xmlns:a16="http://schemas.microsoft.com/office/drawing/2014/main" id="{9605AB29-2A87-4655-8B1E-E8BDBD3B85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123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nM-xCEcj">
            <a:extLst>
              <a:ext uri="{FF2B5EF4-FFF2-40B4-BE49-F238E27FC236}">
                <a16:creationId xmlns:a16="http://schemas.microsoft.com/office/drawing/2014/main" id="{CE749834-27D8-4829-81C6-539287B939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nO5w-tsa">
            <a:extLst>
              <a:ext uri="{FF2B5EF4-FFF2-40B4-BE49-F238E27FC236}">
                <a16:creationId xmlns:a16="http://schemas.microsoft.com/office/drawing/2014/main" id="{5677B2B7-0A52-48BB-BCFF-180A884CFC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004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o1sEdEOn">
            <a:extLst>
              <a:ext uri="{FF2B5EF4-FFF2-40B4-BE49-F238E27FC236}">
                <a16:creationId xmlns:a16="http://schemas.microsoft.com/office/drawing/2014/main" id="{692438BB-9081-4AB7-80CA-0AD0764550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o9NJnHCY">
            <a:extLst>
              <a:ext uri="{FF2B5EF4-FFF2-40B4-BE49-F238E27FC236}">
                <a16:creationId xmlns:a16="http://schemas.microsoft.com/office/drawing/2014/main" id="{024AA1CA-3E29-4D26-B6DC-51D2558249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414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OCd5nS90">
            <a:extLst>
              <a:ext uri="{FF2B5EF4-FFF2-40B4-BE49-F238E27FC236}">
                <a16:creationId xmlns:a16="http://schemas.microsoft.com/office/drawing/2014/main" id="{DD2402D3-FB2B-43D3-8352-14DFB21440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oiFEkyUc">
            <a:extLst>
              <a:ext uri="{FF2B5EF4-FFF2-40B4-BE49-F238E27FC236}">
                <a16:creationId xmlns:a16="http://schemas.microsoft.com/office/drawing/2014/main" id="{A4D42A39-3E49-43FA-A5D5-0C44934C68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871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OMRzWtrp">
            <a:extLst>
              <a:ext uri="{FF2B5EF4-FFF2-40B4-BE49-F238E27FC236}">
                <a16:creationId xmlns:a16="http://schemas.microsoft.com/office/drawing/2014/main" id="{48B9BDEA-C61C-412B-91CF-D1FA7BAD2B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osyjXiOO">
            <a:extLst>
              <a:ext uri="{FF2B5EF4-FFF2-40B4-BE49-F238E27FC236}">
                <a16:creationId xmlns:a16="http://schemas.microsoft.com/office/drawing/2014/main" id="{F3A554F5-FB83-4D38-A2D4-BA80F13426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084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OXnhqbpy">
            <a:extLst>
              <a:ext uri="{FF2B5EF4-FFF2-40B4-BE49-F238E27FC236}">
                <a16:creationId xmlns:a16="http://schemas.microsoft.com/office/drawing/2014/main" id="{23E8AE7B-D71E-4E40-B956-9806625491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OZ_rcYj6">
            <a:extLst>
              <a:ext uri="{FF2B5EF4-FFF2-40B4-BE49-F238E27FC236}">
                <a16:creationId xmlns:a16="http://schemas.microsoft.com/office/drawing/2014/main" id="{88630DD6-23E8-4B0D-9E0B-9EBA1C3E36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027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OZTTKSx7">
            <a:extLst>
              <a:ext uri="{FF2B5EF4-FFF2-40B4-BE49-F238E27FC236}">
                <a16:creationId xmlns:a16="http://schemas.microsoft.com/office/drawing/2014/main" id="{545344C5-7ED9-4E8B-8574-A86E394F89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p3_DmFfH">
            <a:extLst>
              <a:ext uri="{FF2B5EF4-FFF2-40B4-BE49-F238E27FC236}">
                <a16:creationId xmlns:a16="http://schemas.microsoft.com/office/drawing/2014/main" id="{34EC3666-071D-4D94-9B8B-3F745A8162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124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3SKSlKP">
            <a:extLst>
              <a:ext uri="{FF2B5EF4-FFF2-40B4-BE49-F238E27FC236}">
                <a16:creationId xmlns:a16="http://schemas.microsoft.com/office/drawing/2014/main" id="{201535FE-67F7-46B3-A089-3DAA8B7C79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p4s88EtN">
            <a:extLst>
              <a:ext uri="{FF2B5EF4-FFF2-40B4-BE49-F238E27FC236}">
                <a16:creationId xmlns:a16="http://schemas.microsoft.com/office/drawing/2014/main" id="{11710B56-1C7A-4DA1-949B-02D5B4E6D6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319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Ar4Z7KZ">
            <a:extLst>
              <a:ext uri="{FF2B5EF4-FFF2-40B4-BE49-F238E27FC236}">
                <a16:creationId xmlns:a16="http://schemas.microsoft.com/office/drawing/2014/main" id="{0DA53048-410A-413F-8661-73E1F5CD61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pdszxYnu">
            <a:extLst>
              <a:ext uri="{FF2B5EF4-FFF2-40B4-BE49-F238E27FC236}">
                <a16:creationId xmlns:a16="http://schemas.microsoft.com/office/drawing/2014/main" id="{56976E55-2BDF-47F8-A294-F27D7BEB25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462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eTM-e3F">
            <a:extLst>
              <a:ext uri="{FF2B5EF4-FFF2-40B4-BE49-F238E27FC236}">
                <a16:creationId xmlns:a16="http://schemas.microsoft.com/office/drawing/2014/main" id="{A937472E-50D2-4F8A-91F8-D6C16122A6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044575"/>
            <a:ext cx="5638800" cy="4768850"/>
          </a:xfrm>
          <a:prstGeom prst="rect">
            <a:avLst/>
          </a:prstGeom>
        </p:spPr>
      </p:pic>
      <p:pic>
        <p:nvPicPr>
          <p:cNvPr id="5" name="Kép 4" descr="PH92YKq1">
            <a:extLst>
              <a:ext uri="{FF2B5EF4-FFF2-40B4-BE49-F238E27FC236}">
                <a16:creationId xmlns:a16="http://schemas.microsoft.com/office/drawing/2014/main" id="{EABE98FE-4789-485E-83CB-B129F8B1DB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118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o1yoCSK">
            <a:extLst>
              <a:ext uri="{FF2B5EF4-FFF2-40B4-BE49-F238E27FC236}">
                <a16:creationId xmlns:a16="http://schemas.microsoft.com/office/drawing/2014/main" id="{BC8EEABE-F691-4893-81DE-12267A7355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PoPkw9av">
            <a:extLst>
              <a:ext uri="{FF2B5EF4-FFF2-40B4-BE49-F238E27FC236}">
                <a16:creationId xmlns:a16="http://schemas.microsoft.com/office/drawing/2014/main" id="{C776ECAC-7678-4249-B5DC-B6AB938A69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983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pQ9evR1">
            <a:extLst>
              <a:ext uri="{FF2B5EF4-FFF2-40B4-BE49-F238E27FC236}">
                <a16:creationId xmlns:a16="http://schemas.microsoft.com/office/drawing/2014/main" id="{4A9E3DC5-2AFF-4997-AA76-7CFB4BFE2A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PQpeyRuq">
            <a:extLst>
              <a:ext uri="{FF2B5EF4-FFF2-40B4-BE49-F238E27FC236}">
                <a16:creationId xmlns:a16="http://schemas.microsoft.com/office/drawing/2014/main" id="{6BD55B22-F5AD-4E0B-B102-D6FC7A1CA0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645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-V7igqc">
            <a:extLst>
              <a:ext uri="{FF2B5EF4-FFF2-40B4-BE49-F238E27FC236}">
                <a16:creationId xmlns:a16="http://schemas.microsoft.com/office/drawing/2014/main" id="{8AF01081-7ED2-4770-BD64-8362C20222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PVrminke">
            <a:extLst>
              <a:ext uri="{FF2B5EF4-FFF2-40B4-BE49-F238E27FC236}">
                <a16:creationId xmlns:a16="http://schemas.microsoft.com/office/drawing/2014/main" id="{55CE32A4-812A-47C3-9EAF-8A82C5FC5F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389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xgJapRt">
            <a:extLst>
              <a:ext uri="{FF2B5EF4-FFF2-40B4-BE49-F238E27FC236}">
                <a16:creationId xmlns:a16="http://schemas.microsoft.com/office/drawing/2014/main" id="{84AA1023-E4C0-40E2-AB1C-4769FD9FFD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25" y="457200"/>
            <a:ext cx="2673350" cy="5943600"/>
          </a:xfrm>
          <a:prstGeom prst="rect">
            <a:avLst/>
          </a:prstGeom>
        </p:spPr>
      </p:pic>
      <p:pic>
        <p:nvPicPr>
          <p:cNvPr id="5" name="Kép 4" descr="PXnuEkDb">
            <a:extLst>
              <a:ext uri="{FF2B5EF4-FFF2-40B4-BE49-F238E27FC236}">
                <a16:creationId xmlns:a16="http://schemas.microsoft.com/office/drawing/2014/main" id="{06CF543D-664C-4F65-91F2-C1AB89B849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010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y--jZUi">
            <a:extLst>
              <a:ext uri="{FF2B5EF4-FFF2-40B4-BE49-F238E27FC236}">
                <a16:creationId xmlns:a16="http://schemas.microsoft.com/office/drawing/2014/main" id="{C5C0BFB1-4533-42FD-9B01-285F49A062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Q7kkuprw">
            <a:extLst>
              <a:ext uri="{FF2B5EF4-FFF2-40B4-BE49-F238E27FC236}">
                <a16:creationId xmlns:a16="http://schemas.microsoft.com/office/drawing/2014/main" id="{D4F612F6-1C20-4009-B500-18C092C27A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520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q7o0QCHE">
            <a:extLst>
              <a:ext uri="{FF2B5EF4-FFF2-40B4-BE49-F238E27FC236}">
                <a16:creationId xmlns:a16="http://schemas.microsoft.com/office/drawing/2014/main" id="{5E120C05-B1B5-470F-B3EE-1E5E55E253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q7ZqySjE">
            <a:extLst>
              <a:ext uri="{FF2B5EF4-FFF2-40B4-BE49-F238E27FC236}">
                <a16:creationId xmlns:a16="http://schemas.microsoft.com/office/drawing/2014/main" id="{7666C699-5F51-4555-847A-226FDE6098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066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q8KQzZrM">
            <a:extLst>
              <a:ext uri="{FF2B5EF4-FFF2-40B4-BE49-F238E27FC236}">
                <a16:creationId xmlns:a16="http://schemas.microsoft.com/office/drawing/2014/main" id="{6891F671-EFC5-491A-96AA-A61D128768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450" y="457200"/>
            <a:ext cx="2678113" cy="5943600"/>
          </a:xfrm>
          <a:prstGeom prst="rect">
            <a:avLst/>
          </a:prstGeom>
        </p:spPr>
      </p:pic>
      <p:pic>
        <p:nvPicPr>
          <p:cNvPr id="5" name="Kép 4" descr="q9mF4Xq6">
            <a:extLst>
              <a:ext uri="{FF2B5EF4-FFF2-40B4-BE49-F238E27FC236}">
                <a16:creationId xmlns:a16="http://schemas.microsoft.com/office/drawing/2014/main" id="{0346BC96-3E2D-4C6B-9727-BAC76FA6A9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17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QeiqDdFk">
            <a:extLst>
              <a:ext uri="{FF2B5EF4-FFF2-40B4-BE49-F238E27FC236}">
                <a16:creationId xmlns:a16="http://schemas.microsoft.com/office/drawing/2014/main" id="{B4DD900E-A3FD-4633-BA7A-D25DC6007D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qIFal_4e">
            <a:extLst>
              <a:ext uri="{FF2B5EF4-FFF2-40B4-BE49-F238E27FC236}">
                <a16:creationId xmlns:a16="http://schemas.microsoft.com/office/drawing/2014/main" id="{B06431C3-F37C-430F-B37D-1C11C7C4F8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052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qq6k4aV2">
            <a:extLst>
              <a:ext uri="{FF2B5EF4-FFF2-40B4-BE49-F238E27FC236}">
                <a16:creationId xmlns:a16="http://schemas.microsoft.com/office/drawing/2014/main" id="{4BB82569-3F82-442D-8279-0ADA27AA69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qr7z-E1f">
            <a:extLst>
              <a:ext uri="{FF2B5EF4-FFF2-40B4-BE49-F238E27FC236}">
                <a16:creationId xmlns:a16="http://schemas.microsoft.com/office/drawing/2014/main" id="{4B1A788E-CC67-44E9-8B27-0C6ED6830B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00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qSDMkG7f">
            <a:extLst>
              <a:ext uri="{FF2B5EF4-FFF2-40B4-BE49-F238E27FC236}">
                <a16:creationId xmlns:a16="http://schemas.microsoft.com/office/drawing/2014/main" id="{62A74A62-6E60-45F9-913E-ECA9C31055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qy-997Ut">
            <a:extLst>
              <a:ext uri="{FF2B5EF4-FFF2-40B4-BE49-F238E27FC236}">
                <a16:creationId xmlns:a16="http://schemas.microsoft.com/office/drawing/2014/main" id="{BF79925B-5AE8-43EE-B6FB-A1D43C6653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32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3TM0omD">
            <a:extLst>
              <a:ext uri="{FF2B5EF4-FFF2-40B4-BE49-F238E27FC236}">
                <a16:creationId xmlns:a16="http://schemas.microsoft.com/office/drawing/2014/main" id="{0D6BE355-3AA8-4D94-93D0-30397AC604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63" y="457200"/>
            <a:ext cx="3343275" cy="5943600"/>
          </a:xfrm>
          <a:prstGeom prst="rect">
            <a:avLst/>
          </a:prstGeom>
        </p:spPr>
      </p:pic>
      <p:pic>
        <p:nvPicPr>
          <p:cNvPr id="5" name="Kép 4" descr="rglmxExe">
            <a:extLst>
              <a:ext uri="{FF2B5EF4-FFF2-40B4-BE49-F238E27FC236}">
                <a16:creationId xmlns:a16="http://schemas.microsoft.com/office/drawing/2014/main" id="{BB90D238-8BCD-4E20-BF4C-D31B763FD0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599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ltSh7XZ">
            <a:extLst>
              <a:ext uri="{FF2B5EF4-FFF2-40B4-BE49-F238E27FC236}">
                <a16:creationId xmlns:a16="http://schemas.microsoft.com/office/drawing/2014/main" id="{BF85CF79-65DF-4EA8-82ED-4B6F0742EE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rONVwqbd">
            <a:extLst>
              <a:ext uri="{FF2B5EF4-FFF2-40B4-BE49-F238E27FC236}">
                <a16:creationId xmlns:a16="http://schemas.microsoft.com/office/drawing/2014/main" id="{CCF08A34-57B1-4CF8-9911-4BF0B56C93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72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pVHxZPZ">
            <a:extLst>
              <a:ext uri="{FF2B5EF4-FFF2-40B4-BE49-F238E27FC236}">
                <a16:creationId xmlns:a16="http://schemas.microsoft.com/office/drawing/2014/main" id="{275E215D-9F96-43F4-A5B0-2783D9E2E7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rPXLm446">
            <a:extLst>
              <a:ext uri="{FF2B5EF4-FFF2-40B4-BE49-F238E27FC236}">
                <a16:creationId xmlns:a16="http://schemas.microsoft.com/office/drawing/2014/main" id="{0ACB4A23-E14E-45F6-89B4-10F490A6C9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38" y="457200"/>
            <a:ext cx="26765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530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xgFb8cB">
            <a:extLst>
              <a:ext uri="{FF2B5EF4-FFF2-40B4-BE49-F238E27FC236}">
                <a16:creationId xmlns:a16="http://schemas.microsoft.com/office/drawing/2014/main" id="{BD62876A-C99C-460E-B92D-31B39296D2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RyKY2XPZ">
            <a:extLst>
              <a:ext uri="{FF2B5EF4-FFF2-40B4-BE49-F238E27FC236}">
                <a16:creationId xmlns:a16="http://schemas.microsoft.com/office/drawing/2014/main" id="{D177862D-56A0-42D0-90F6-819A2AD9E3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213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ZpGjpkT">
            <a:extLst>
              <a:ext uri="{FF2B5EF4-FFF2-40B4-BE49-F238E27FC236}">
                <a16:creationId xmlns:a16="http://schemas.microsoft.com/office/drawing/2014/main" id="{4AB839A5-BF46-4EE3-98E9-3023474DB5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s3rgD5on">
            <a:extLst>
              <a:ext uri="{FF2B5EF4-FFF2-40B4-BE49-F238E27FC236}">
                <a16:creationId xmlns:a16="http://schemas.microsoft.com/office/drawing/2014/main" id="{F5D41261-E209-4EB2-80AE-F0E051E68A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645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60iM4oh">
            <a:extLst>
              <a:ext uri="{FF2B5EF4-FFF2-40B4-BE49-F238E27FC236}">
                <a16:creationId xmlns:a16="http://schemas.microsoft.com/office/drawing/2014/main" id="{AFB35690-21A4-4FD7-8573-1CFF7AD48C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38" y="457200"/>
            <a:ext cx="2676525" cy="5943600"/>
          </a:xfrm>
          <a:prstGeom prst="rect">
            <a:avLst/>
          </a:prstGeom>
        </p:spPr>
      </p:pic>
      <p:pic>
        <p:nvPicPr>
          <p:cNvPr id="5" name="Kép 4" descr="sAq-UYaQ">
            <a:extLst>
              <a:ext uri="{FF2B5EF4-FFF2-40B4-BE49-F238E27FC236}">
                <a16:creationId xmlns:a16="http://schemas.microsoft.com/office/drawing/2014/main" id="{3E919C2E-A6E8-4A41-BBA0-85E50C8965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669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jThLAZX">
            <a:extLst>
              <a:ext uri="{FF2B5EF4-FFF2-40B4-BE49-F238E27FC236}">
                <a16:creationId xmlns:a16="http://schemas.microsoft.com/office/drawing/2014/main" id="{619C280E-59E6-4CE3-BD55-0A87389BF1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SnrykBDO">
            <a:extLst>
              <a:ext uri="{FF2B5EF4-FFF2-40B4-BE49-F238E27FC236}">
                <a16:creationId xmlns:a16="http://schemas.microsoft.com/office/drawing/2014/main" id="{39BC19A1-DCB7-4AAE-A3D2-74181375EB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792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-Pnkbu3">
            <a:extLst>
              <a:ext uri="{FF2B5EF4-FFF2-40B4-BE49-F238E27FC236}">
                <a16:creationId xmlns:a16="http://schemas.microsoft.com/office/drawing/2014/main" id="{3AB5FB57-444D-4551-BCA3-F1FD472256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sqgzn0iV">
            <a:extLst>
              <a:ext uri="{FF2B5EF4-FFF2-40B4-BE49-F238E27FC236}">
                <a16:creationId xmlns:a16="http://schemas.microsoft.com/office/drawing/2014/main" id="{E85962CE-301F-4C6C-9DBB-F94AAACE3A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3075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SQQb8zDO">
            <a:extLst>
              <a:ext uri="{FF2B5EF4-FFF2-40B4-BE49-F238E27FC236}">
                <a16:creationId xmlns:a16="http://schemas.microsoft.com/office/drawing/2014/main" id="{F9F29082-88CD-4EE2-BE5D-26A29E64D1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sTt9tj1x">
            <a:extLst>
              <a:ext uri="{FF2B5EF4-FFF2-40B4-BE49-F238E27FC236}">
                <a16:creationId xmlns:a16="http://schemas.microsoft.com/office/drawing/2014/main" id="{80640469-D323-48AF-974D-7734D81209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31445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8410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t9IJqmfp">
            <a:extLst>
              <a:ext uri="{FF2B5EF4-FFF2-40B4-BE49-F238E27FC236}">
                <a16:creationId xmlns:a16="http://schemas.microsoft.com/office/drawing/2014/main" id="{2EF72811-C1A3-4A81-B0B5-95ECA79313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TEw5cUUA">
            <a:extLst>
              <a:ext uri="{FF2B5EF4-FFF2-40B4-BE49-F238E27FC236}">
                <a16:creationId xmlns:a16="http://schemas.microsoft.com/office/drawing/2014/main" id="{FE3F3036-934E-4120-AA47-1AAE4A2FC8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1022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-TIqi117">
            <a:extLst>
              <a:ext uri="{FF2B5EF4-FFF2-40B4-BE49-F238E27FC236}">
                <a16:creationId xmlns:a16="http://schemas.microsoft.com/office/drawing/2014/main" id="{34BD61A3-D9B1-47A0-83E1-0FAFA73F84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Tlgp-Ioe">
            <a:extLst>
              <a:ext uri="{FF2B5EF4-FFF2-40B4-BE49-F238E27FC236}">
                <a16:creationId xmlns:a16="http://schemas.microsoft.com/office/drawing/2014/main" id="{82BCBA2D-E8AA-4257-BCEC-861C3C5222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4677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tN5JTBQg">
            <a:extLst>
              <a:ext uri="{FF2B5EF4-FFF2-40B4-BE49-F238E27FC236}">
                <a16:creationId xmlns:a16="http://schemas.microsoft.com/office/drawing/2014/main" id="{D74003CA-F4A2-401E-8CAD-2E9C1B2F67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TNoPVYbn">
            <a:extLst>
              <a:ext uri="{FF2B5EF4-FFF2-40B4-BE49-F238E27FC236}">
                <a16:creationId xmlns:a16="http://schemas.microsoft.com/office/drawing/2014/main" id="{F505759D-B3B7-4871-9D02-ECDF8AC2B7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6492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U37e_xU9">
            <a:extLst>
              <a:ext uri="{FF2B5EF4-FFF2-40B4-BE49-F238E27FC236}">
                <a16:creationId xmlns:a16="http://schemas.microsoft.com/office/drawing/2014/main" id="{B5E61CC8-A44D-42A4-B247-D2E34446B9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49400"/>
            <a:ext cx="5638800" cy="3757613"/>
          </a:xfrm>
          <a:prstGeom prst="rect">
            <a:avLst/>
          </a:prstGeom>
        </p:spPr>
      </p:pic>
      <p:pic>
        <p:nvPicPr>
          <p:cNvPr id="5" name="Kép 4" descr="uBcVB7Nj">
            <a:extLst>
              <a:ext uri="{FF2B5EF4-FFF2-40B4-BE49-F238E27FC236}">
                <a16:creationId xmlns:a16="http://schemas.microsoft.com/office/drawing/2014/main" id="{4503B0A9-7C0C-42E2-9B62-4EBF5DE72E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1582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uc0i6o0L">
            <a:extLst>
              <a:ext uri="{FF2B5EF4-FFF2-40B4-BE49-F238E27FC236}">
                <a16:creationId xmlns:a16="http://schemas.microsoft.com/office/drawing/2014/main" id="{4B7083C2-8700-4945-9BFC-2F001BE733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075" y="457200"/>
            <a:ext cx="3346450" cy="5943600"/>
          </a:xfrm>
          <a:prstGeom prst="rect">
            <a:avLst/>
          </a:prstGeom>
        </p:spPr>
      </p:pic>
      <p:pic>
        <p:nvPicPr>
          <p:cNvPr id="5" name="Kép 4" descr="Ueqylxh-">
            <a:extLst>
              <a:ext uri="{FF2B5EF4-FFF2-40B4-BE49-F238E27FC236}">
                <a16:creationId xmlns:a16="http://schemas.microsoft.com/office/drawing/2014/main" id="{3B645D3A-DF96-4996-8481-96FD7A1293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480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uFcj2P11">
            <a:extLst>
              <a:ext uri="{FF2B5EF4-FFF2-40B4-BE49-F238E27FC236}">
                <a16:creationId xmlns:a16="http://schemas.microsoft.com/office/drawing/2014/main" id="{45C860A7-BF59-405E-BD68-E8CD537F2C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-UGZDR6d">
            <a:extLst>
              <a:ext uri="{FF2B5EF4-FFF2-40B4-BE49-F238E27FC236}">
                <a16:creationId xmlns:a16="http://schemas.microsoft.com/office/drawing/2014/main" id="{C2F08E33-F1D7-4717-BC72-6E36A63964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5562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UYrYuqqU">
            <a:extLst>
              <a:ext uri="{FF2B5EF4-FFF2-40B4-BE49-F238E27FC236}">
                <a16:creationId xmlns:a16="http://schemas.microsoft.com/office/drawing/2014/main" id="{AD890B09-7969-4427-91C9-78D8023B20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UZR2qy5X">
            <a:extLst>
              <a:ext uri="{FF2B5EF4-FFF2-40B4-BE49-F238E27FC236}">
                <a16:creationId xmlns:a16="http://schemas.microsoft.com/office/drawing/2014/main" id="{347857A7-B29D-4350-9DAE-EBA02408D7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457200"/>
            <a:ext cx="26781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824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v_2B4rpM">
            <a:extLst>
              <a:ext uri="{FF2B5EF4-FFF2-40B4-BE49-F238E27FC236}">
                <a16:creationId xmlns:a16="http://schemas.microsoft.com/office/drawing/2014/main" id="{4476BADD-3509-49D2-8E3A-E7ED2CF3E3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V3yvuTOa">
            <a:extLst>
              <a:ext uri="{FF2B5EF4-FFF2-40B4-BE49-F238E27FC236}">
                <a16:creationId xmlns:a16="http://schemas.microsoft.com/office/drawing/2014/main" id="{AB7AB429-6A40-45C4-9EF9-9BF2E28517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825" y="457200"/>
            <a:ext cx="3332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781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V67Md3mq">
            <a:extLst>
              <a:ext uri="{FF2B5EF4-FFF2-40B4-BE49-F238E27FC236}">
                <a16:creationId xmlns:a16="http://schemas.microsoft.com/office/drawing/2014/main" id="{19943C02-1795-47AE-AF16-E6A100B13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25" y="457200"/>
            <a:ext cx="2673350" cy="5943600"/>
          </a:xfrm>
          <a:prstGeom prst="rect">
            <a:avLst/>
          </a:prstGeom>
        </p:spPr>
      </p:pic>
      <p:pic>
        <p:nvPicPr>
          <p:cNvPr id="5" name="Kép 4" descr="Vd8dhHpI">
            <a:extLst>
              <a:ext uri="{FF2B5EF4-FFF2-40B4-BE49-F238E27FC236}">
                <a16:creationId xmlns:a16="http://schemas.microsoft.com/office/drawing/2014/main" id="{E42C2F68-AAB0-43C1-A0EB-1E7A3315D4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987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Vgo_KouY">
            <a:extLst>
              <a:ext uri="{FF2B5EF4-FFF2-40B4-BE49-F238E27FC236}">
                <a16:creationId xmlns:a16="http://schemas.microsoft.com/office/drawing/2014/main" id="{E83D39DB-770A-422D-8353-23AE6EC38D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vlpJt1ln">
            <a:extLst>
              <a:ext uri="{FF2B5EF4-FFF2-40B4-BE49-F238E27FC236}">
                <a16:creationId xmlns:a16="http://schemas.microsoft.com/office/drawing/2014/main" id="{25332E02-E625-4283-B7A6-80144FED0F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0" y="457200"/>
            <a:ext cx="26781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112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VMHG6OpL">
            <a:extLst>
              <a:ext uri="{FF2B5EF4-FFF2-40B4-BE49-F238E27FC236}">
                <a16:creationId xmlns:a16="http://schemas.microsoft.com/office/drawing/2014/main" id="{4E453CCD-01D2-46CF-B064-066F52567B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vn4Vm7np">
            <a:extLst>
              <a:ext uri="{FF2B5EF4-FFF2-40B4-BE49-F238E27FC236}">
                <a16:creationId xmlns:a16="http://schemas.microsoft.com/office/drawing/2014/main" id="{071A86EF-CAFB-4B4F-8F3C-D5BE2FB366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716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VnjjB0jM">
            <a:extLst>
              <a:ext uri="{FF2B5EF4-FFF2-40B4-BE49-F238E27FC236}">
                <a16:creationId xmlns:a16="http://schemas.microsoft.com/office/drawing/2014/main" id="{7A32FCB3-0BFC-4EE3-8BDE-CB1C9C2C6F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VvxNR355">
            <a:extLst>
              <a:ext uri="{FF2B5EF4-FFF2-40B4-BE49-F238E27FC236}">
                <a16:creationId xmlns:a16="http://schemas.microsoft.com/office/drawing/2014/main" id="{BDB744D4-B159-472A-9107-46B8245196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3769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VXDs8Vgj">
            <a:extLst>
              <a:ext uri="{FF2B5EF4-FFF2-40B4-BE49-F238E27FC236}">
                <a16:creationId xmlns:a16="http://schemas.microsoft.com/office/drawing/2014/main" id="{1288AFA2-CA40-4B96-8955-4EE59EDC21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wcuj8YT7">
            <a:extLst>
              <a:ext uri="{FF2B5EF4-FFF2-40B4-BE49-F238E27FC236}">
                <a16:creationId xmlns:a16="http://schemas.microsoft.com/office/drawing/2014/main" id="{669DF65E-3DE9-4C4C-AE30-9D527D2701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424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weDHz04W">
            <a:extLst>
              <a:ext uri="{FF2B5EF4-FFF2-40B4-BE49-F238E27FC236}">
                <a16:creationId xmlns:a16="http://schemas.microsoft.com/office/drawing/2014/main" id="{493E3C36-6BBB-49DA-863A-15010B6492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457200"/>
            <a:ext cx="4475163" cy="5943600"/>
          </a:xfrm>
          <a:prstGeom prst="rect">
            <a:avLst/>
          </a:prstGeom>
        </p:spPr>
      </p:pic>
      <p:pic>
        <p:nvPicPr>
          <p:cNvPr id="5" name="Kép 4" descr="wEpBAyl2">
            <a:extLst>
              <a:ext uri="{FF2B5EF4-FFF2-40B4-BE49-F238E27FC236}">
                <a16:creationId xmlns:a16="http://schemas.microsoft.com/office/drawing/2014/main" id="{04B33F54-BD1F-451E-B16B-67717AB058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3187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wFhf10ck">
            <a:extLst>
              <a:ext uri="{FF2B5EF4-FFF2-40B4-BE49-F238E27FC236}">
                <a16:creationId xmlns:a16="http://schemas.microsoft.com/office/drawing/2014/main" id="{0058A33F-DBBD-4AAD-BF7E-A35F3B9D22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WG2r9K-t">
            <a:extLst>
              <a:ext uri="{FF2B5EF4-FFF2-40B4-BE49-F238E27FC236}">
                <a16:creationId xmlns:a16="http://schemas.microsoft.com/office/drawing/2014/main" id="{C70784DC-B44D-49B6-A751-5167E4B4CF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1622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WrHFL1qu">
            <a:extLst>
              <a:ext uri="{FF2B5EF4-FFF2-40B4-BE49-F238E27FC236}">
                <a16:creationId xmlns:a16="http://schemas.microsoft.com/office/drawing/2014/main" id="{325275D2-C76F-4A01-A9B6-D2C1FF0429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WrXGw6Ln">
            <a:extLst>
              <a:ext uri="{FF2B5EF4-FFF2-40B4-BE49-F238E27FC236}">
                <a16:creationId xmlns:a16="http://schemas.microsoft.com/office/drawing/2014/main" id="{9ADF7405-1D50-4204-9C78-5D351C3243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9025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X9zR40qm">
            <a:extLst>
              <a:ext uri="{FF2B5EF4-FFF2-40B4-BE49-F238E27FC236}">
                <a16:creationId xmlns:a16="http://schemas.microsoft.com/office/drawing/2014/main" id="{E8DF70E0-E604-4342-8940-A629250882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XbjGPJ1E">
            <a:extLst>
              <a:ext uri="{FF2B5EF4-FFF2-40B4-BE49-F238E27FC236}">
                <a16:creationId xmlns:a16="http://schemas.microsoft.com/office/drawing/2014/main" id="{C8C523DE-6A4A-4DD7-B79F-1359388C47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540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XdlB8u7V">
            <a:extLst>
              <a:ext uri="{FF2B5EF4-FFF2-40B4-BE49-F238E27FC236}">
                <a16:creationId xmlns:a16="http://schemas.microsoft.com/office/drawing/2014/main" id="{30C016DF-4B16-4856-B588-B3BB031290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457200"/>
            <a:ext cx="3351213" cy="5943600"/>
          </a:xfrm>
          <a:prstGeom prst="rect">
            <a:avLst/>
          </a:prstGeom>
        </p:spPr>
      </p:pic>
      <p:pic>
        <p:nvPicPr>
          <p:cNvPr id="5" name="Kép 4" descr="XF9jCRT9">
            <a:extLst>
              <a:ext uri="{FF2B5EF4-FFF2-40B4-BE49-F238E27FC236}">
                <a16:creationId xmlns:a16="http://schemas.microsoft.com/office/drawing/2014/main" id="{BA3C6924-5128-41BD-97B5-1EBEA6147C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457200"/>
            <a:ext cx="447516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764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xkwr1a5g">
            <a:extLst>
              <a:ext uri="{FF2B5EF4-FFF2-40B4-BE49-F238E27FC236}">
                <a16:creationId xmlns:a16="http://schemas.microsoft.com/office/drawing/2014/main" id="{0B3C7C68-DD1F-4288-8980-4723B6CF41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XPam4Hbc">
            <a:extLst>
              <a:ext uri="{FF2B5EF4-FFF2-40B4-BE49-F238E27FC236}">
                <a16:creationId xmlns:a16="http://schemas.microsoft.com/office/drawing/2014/main" id="{8FB5396C-1993-407A-A77A-6839CE698B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700213"/>
            <a:ext cx="56388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195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xrCCY8Ol">
            <a:extLst>
              <a:ext uri="{FF2B5EF4-FFF2-40B4-BE49-F238E27FC236}">
                <a16:creationId xmlns:a16="http://schemas.microsoft.com/office/drawing/2014/main" id="{2D300FBF-FBE8-49F5-A47E-E068016116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457200"/>
            <a:ext cx="3351213" cy="5943600"/>
          </a:xfrm>
          <a:prstGeom prst="rect">
            <a:avLst/>
          </a:prstGeom>
        </p:spPr>
      </p:pic>
      <p:pic>
        <p:nvPicPr>
          <p:cNvPr id="5" name="Kép 4" descr="XwrwJZsV">
            <a:extLst>
              <a:ext uri="{FF2B5EF4-FFF2-40B4-BE49-F238E27FC236}">
                <a16:creationId xmlns:a16="http://schemas.microsoft.com/office/drawing/2014/main" id="{84743ECF-4AD6-448C-95B6-71C8A738A9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8204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Y_6CIHlb">
            <a:extLst>
              <a:ext uri="{FF2B5EF4-FFF2-40B4-BE49-F238E27FC236}">
                <a16:creationId xmlns:a16="http://schemas.microsoft.com/office/drawing/2014/main" id="{6E1A0282-522B-4D5D-9DB6-B5E6F7AD66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6038"/>
            <a:ext cx="5638800" cy="4225925"/>
          </a:xfrm>
          <a:prstGeom prst="rect">
            <a:avLst/>
          </a:prstGeom>
        </p:spPr>
      </p:pic>
      <p:pic>
        <p:nvPicPr>
          <p:cNvPr id="5" name="Kép 4" descr="YBTYtqvF">
            <a:extLst>
              <a:ext uri="{FF2B5EF4-FFF2-40B4-BE49-F238E27FC236}">
                <a16:creationId xmlns:a16="http://schemas.microsoft.com/office/drawing/2014/main" id="{9CE14A60-875F-42B7-B80E-3734E2512B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070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YlqH9Iyf">
            <a:extLst>
              <a:ext uri="{FF2B5EF4-FFF2-40B4-BE49-F238E27FC236}">
                <a16:creationId xmlns:a16="http://schemas.microsoft.com/office/drawing/2014/main" id="{F528F5C4-2189-4B6E-8A26-AB1FC0FE6B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  <p:pic>
        <p:nvPicPr>
          <p:cNvPr id="5" name="Kép 4" descr="YzIOM0le">
            <a:extLst>
              <a:ext uri="{FF2B5EF4-FFF2-40B4-BE49-F238E27FC236}">
                <a16:creationId xmlns:a16="http://schemas.microsoft.com/office/drawing/2014/main" id="{D9CD59B8-AA75-4BF8-AA82-FF0EF0A0BF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0048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-ZAUq82k">
            <a:extLst>
              <a:ext uri="{FF2B5EF4-FFF2-40B4-BE49-F238E27FC236}">
                <a16:creationId xmlns:a16="http://schemas.microsoft.com/office/drawing/2014/main" id="{66F3C190-C308-406E-81EA-B0233E0145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843088"/>
            <a:ext cx="5638800" cy="3171825"/>
          </a:xfrm>
          <a:prstGeom prst="rect">
            <a:avLst/>
          </a:prstGeom>
        </p:spPr>
      </p:pic>
      <p:pic>
        <p:nvPicPr>
          <p:cNvPr id="5" name="Kép 4" descr="zEfVYDNo">
            <a:extLst>
              <a:ext uri="{FF2B5EF4-FFF2-40B4-BE49-F238E27FC236}">
                <a16:creationId xmlns:a16="http://schemas.microsoft.com/office/drawing/2014/main" id="{D4AB480A-4F14-4B90-AE57-22AB1C7E3A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4165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ZF4n4T6_">
            <a:extLst>
              <a:ext uri="{FF2B5EF4-FFF2-40B4-BE49-F238E27FC236}">
                <a16:creationId xmlns:a16="http://schemas.microsoft.com/office/drawing/2014/main" id="{656CA2CD-8F3A-4CA0-9A5F-B0C2A060C5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49400"/>
            <a:ext cx="5638800" cy="3757613"/>
          </a:xfrm>
          <a:prstGeom prst="rect">
            <a:avLst/>
          </a:prstGeom>
        </p:spPr>
      </p:pic>
      <p:pic>
        <p:nvPicPr>
          <p:cNvPr id="5" name="Kép 4" descr="zFXOVvl1">
            <a:extLst>
              <a:ext uri="{FF2B5EF4-FFF2-40B4-BE49-F238E27FC236}">
                <a16:creationId xmlns:a16="http://schemas.microsoft.com/office/drawing/2014/main" id="{1C31AF62-2012-4F9C-9791-FFC8F97DBB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1444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ZiAZX4HO">
            <a:extLst>
              <a:ext uri="{FF2B5EF4-FFF2-40B4-BE49-F238E27FC236}">
                <a16:creationId xmlns:a16="http://schemas.microsoft.com/office/drawing/2014/main" id="{6A6C9A8E-3620-4081-B3B8-8A83466E43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314450"/>
            <a:ext cx="5638800" cy="4229100"/>
          </a:xfrm>
          <a:prstGeom prst="rect">
            <a:avLst/>
          </a:prstGeom>
        </p:spPr>
      </p:pic>
      <p:pic>
        <p:nvPicPr>
          <p:cNvPr id="5" name="Kép 4" descr="ZJRO8vgH">
            <a:extLst>
              <a:ext uri="{FF2B5EF4-FFF2-40B4-BE49-F238E27FC236}">
                <a16:creationId xmlns:a16="http://schemas.microsoft.com/office/drawing/2014/main" id="{3A55C8BC-7322-407F-BF05-9B8A862754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38" y="457200"/>
            <a:ext cx="26765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9202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zvB6yZ3y">
            <a:extLst>
              <a:ext uri="{FF2B5EF4-FFF2-40B4-BE49-F238E27FC236}">
                <a16:creationId xmlns:a16="http://schemas.microsoft.com/office/drawing/2014/main" id="{8B8EFEC8-C031-4BC6-9BEA-295C3C808E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77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5</Words>
  <Application>Microsoft Office PowerPoint</Application>
  <PresentationFormat>Szélesvásznú</PresentationFormat>
  <Paragraphs>2</Paragraphs>
  <Slides>136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136</vt:i4>
      </vt:variant>
    </vt:vector>
  </HeadingPairs>
  <TitlesOfParts>
    <vt:vector size="139" baseType="lpstr">
      <vt:lpstr>Arial</vt:lpstr>
      <vt:lpstr>Garamond</vt:lpstr>
      <vt:lpstr>Organikus</vt:lpstr>
      <vt:lpstr>Fotópályázat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Fotópályázat</dc:title>
  <dc:creator>ASUS</dc:creator>
  <cp:lastModifiedBy>ASUS</cp:lastModifiedBy>
  <cp:revision>1</cp:revision>
  <dcterms:created xsi:type="dcterms:W3CDTF">2026-06-10T11:09:42Z</dcterms:created>
  <dcterms:modified xsi:type="dcterms:W3CDTF">2026-06-10T11:10:32Z</dcterms:modified>
</cp:coreProperties>
</file>